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317" r:id="rId4"/>
    <p:sldId id="321" r:id="rId5"/>
    <p:sldId id="340" r:id="rId6"/>
    <p:sldId id="341" r:id="rId7"/>
    <p:sldId id="322" r:id="rId8"/>
    <p:sldId id="323" r:id="rId9"/>
    <p:sldId id="325" r:id="rId10"/>
    <p:sldId id="337" r:id="rId11"/>
    <p:sldId id="338" r:id="rId12"/>
    <p:sldId id="336" r:id="rId13"/>
    <p:sldId id="326" r:id="rId14"/>
    <p:sldId id="258" r:id="rId15"/>
    <p:sldId id="281" r:id="rId16"/>
    <p:sldId id="282" r:id="rId17"/>
    <p:sldId id="293" r:id="rId18"/>
    <p:sldId id="309" r:id="rId19"/>
    <p:sldId id="267" r:id="rId20"/>
    <p:sldId id="273" r:id="rId21"/>
    <p:sldId id="259" r:id="rId22"/>
    <p:sldId id="276" r:id="rId23"/>
    <p:sldId id="305" r:id="rId24"/>
    <p:sldId id="306" r:id="rId25"/>
    <p:sldId id="310" r:id="rId26"/>
    <p:sldId id="313" r:id="rId27"/>
    <p:sldId id="266" r:id="rId28"/>
    <p:sldId id="260" r:id="rId29"/>
    <p:sldId id="270" r:id="rId30"/>
    <p:sldId id="268" r:id="rId31"/>
    <p:sldId id="274" r:id="rId32"/>
    <p:sldId id="275" r:id="rId33"/>
    <p:sldId id="308" r:id="rId34"/>
    <p:sldId id="307" r:id="rId35"/>
    <p:sldId id="312" r:id="rId36"/>
    <p:sldId id="264" r:id="rId37"/>
    <p:sldId id="261" r:id="rId38"/>
    <p:sldId id="271" r:id="rId39"/>
    <p:sldId id="272" r:id="rId40"/>
    <p:sldId id="277" r:id="rId41"/>
    <p:sldId id="278" r:id="rId42"/>
    <p:sldId id="289" r:id="rId43"/>
    <p:sldId id="291" r:id="rId44"/>
    <p:sldId id="297" r:id="rId45"/>
    <p:sldId id="314" r:id="rId46"/>
    <p:sldId id="315" r:id="rId47"/>
    <p:sldId id="299" r:id="rId48"/>
    <p:sldId id="334" r:id="rId49"/>
    <p:sldId id="302" r:id="rId50"/>
    <p:sldId id="304" r:id="rId51"/>
    <p:sldId id="301" r:id="rId52"/>
    <p:sldId id="335" r:id="rId53"/>
    <p:sldId id="265" r:id="rId54"/>
    <p:sldId id="262" r:id="rId55"/>
    <p:sldId id="269" r:id="rId56"/>
    <p:sldId id="279" r:id="rId57"/>
    <p:sldId id="280" r:id="rId58"/>
    <p:sldId id="290" r:id="rId59"/>
    <p:sldId id="329" r:id="rId60"/>
    <p:sldId id="330" r:id="rId61"/>
    <p:sldId id="331" r:id="rId62"/>
    <p:sldId id="339" r:id="rId63"/>
    <p:sldId id="263" r:id="rId64"/>
    <p:sldId id="283" r:id="rId65"/>
    <p:sldId id="284" r:id="rId66"/>
    <p:sldId id="296" r:id="rId67"/>
    <p:sldId id="285" r:id="rId68"/>
    <p:sldId id="287" r:id="rId69"/>
    <p:sldId id="286" r:id="rId70"/>
    <p:sldId id="288" r:id="rId71"/>
    <p:sldId id="327" r:id="rId72"/>
    <p:sldId id="328" r:id="rId73"/>
    <p:sldId id="332" r:id="rId74"/>
    <p:sldId id="333" r:id="rId7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0015"/>
    <a:srgbClr val="6BBF3F"/>
    <a:srgbClr val="E67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63" autoAdjust="0"/>
  </p:normalViewPr>
  <p:slideViewPr>
    <p:cSldViewPr>
      <p:cViewPr varScale="1">
        <p:scale>
          <a:sx n="67" d="100"/>
          <a:sy n="67" d="100"/>
        </p:scale>
        <p:origin x="-146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BIOMOD&#12288;&#37237;&#32032;&#12487;&#12496;&#12452;&#12473;&#12288;&#20998;&#26512;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101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1013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Input AB</c:v>
          </c:tx>
          <c:spPr>
            <a:ln w="28575">
              <a:solidFill>
                <a:srgbClr val="DB0015"/>
              </a:solidFill>
            </a:ln>
          </c:spPr>
          <c:marker>
            <c:spPr>
              <a:solidFill>
                <a:srgbClr val="DB0015"/>
              </a:solidFill>
              <a:ln w="28575">
                <a:solidFill>
                  <a:srgbClr val="DB0015"/>
                </a:solidFill>
              </a:ln>
            </c:spPr>
          </c:marker>
          <c:xVal>
            <c:numRef>
              <c:f>'[BIOMOD　酵素デバイス　分析.xlsx]Sheet1 (3)'!$A$32:$A$42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60</c:v>
                </c:pt>
                <c:pt idx="10">
                  <c:v>100</c:v>
                </c:pt>
              </c:numCache>
            </c:numRef>
          </c:xVal>
          <c:yVal>
            <c:numRef>
              <c:f>'[BIOMOD　酵素デバイス　分析.xlsx]Sheet1 (3)'!$B$32:$B$42</c:f>
              <c:numCache>
                <c:formatCode>General</c:formatCode>
                <c:ptCount val="11"/>
                <c:pt idx="0">
                  <c:v>26.622897999999999</c:v>
                </c:pt>
                <c:pt idx="1">
                  <c:v>70.801934000000003</c:v>
                </c:pt>
                <c:pt idx="2">
                  <c:v>69.795005000000003</c:v>
                </c:pt>
                <c:pt idx="3">
                  <c:v>69.317763999999997</c:v>
                </c:pt>
                <c:pt idx="4">
                  <c:v>73.575305999999998</c:v>
                </c:pt>
                <c:pt idx="5">
                  <c:v>69.494153999999995</c:v>
                </c:pt>
                <c:pt idx="6">
                  <c:v>72.843129000000005</c:v>
                </c:pt>
                <c:pt idx="7">
                  <c:v>70.602509999999995</c:v>
                </c:pt>
                <c:pt idx="8">
                  <c:v>76.997123999999999</c:v>
                </c:pt>
                <c:pt idx="9">
                  <c:v>72.292591999999999</c:v>
                </c:pt>
                <c:pt idx="10">
                  <c:v>73.801547999999997</c:v>
                </c:pt>
              </c:numCache>
            </c:numRef>
          </c:yVal>
          <c:smooth val="1"/>
        </c:ser>
        <c:ser>
          <c:idx val="1"/>
          <c:order val="1"/>
          <c:tx>
            <c:v>Input BA</c:v>
          </c:tx>
          <c:spPr>
            <a:ln w="28575">
              <a:solidFill>
                <a:srgbClr val="6BBF3F"/>
              </a:solidFill>
            </a:ln>
          </c:spPr>
          <c:marker>
            <c:spPr>
              <a:solidFill>
                <a:srgbClr val="6BBF3F"/>
              </a:solidFill>
              <a:ln w="28575">
                <a:solidFill>
                  <a:srgbClr val="6BBF3F"/>
                </a:solidFill>
              </a:ln>
            </c:spPr>
          </c:marker>
          <c:xVal>
            <c:numRef>
              <c:f>'[BIOMOD　酵素デバイス　分析.xlsx]Sheet1 (3)'!$A$32:$A$42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60</c:v>
                </c:pt>
                <c:pt idx="10">
                  <c:v>100</c:v>
                </c:pt>
              </c:numCache>
            </c:numRef>
          </c:xVal>
          <c:yVal>
            <c:numRef>
              <c:f>'[BIOMOD　酵素デバイス　分析.xlsx]Sheet1 (3)'!$C$32:$C$42</c:f>
              <c:numCache>
                <c:formatCode>General</c:formatCode>
                <c:ptCount val="11"/>
                <c:pt idx="0">
                  <c:v>0.46043200000000001</c:v>
                </c:pt>
                <c:pt idx="1">
                  <c:v>0.45684799999999998</c:v>
                </c:pt>
                <c:pt idx="2">
                  <c:v>0.51919400000000004</c:v>
                </c:pt>
                <c:pt idx="3">
                  <c:v>2.458402</c:v>
                </c:pt>
                <c:pt idx="4">
                  <c:v>5.3651689999999999</c:v>
                </c:pt>
                <c:pt idx="5">
                  <c:v>24.935516</c:v>
                </c:pt>
                <c:pt idx="6">
                  <c:v>67.819220999999999</c:v>
                </c:pt>
                <c:pt idx="7">
                  <c:v>70.764883999999995</c:v>
                </c:pt>
                <c:pt idx="8">
                  <c:v>72.746549000000002</c:v>
                </c:pt>
                <c:pt idx="9">
                  <c:v>70.940781000000001</c:v>
                </c:pt>
                <c:pt idx="10">
                  <c:v>63.175510000000003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534848"/>
        <c:axId val="90456064"/>
      </c:scatterChart>
      <c:valAx>
        <c:axId val="80534848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</a:t>
                </a:r>
                <a:r>
                  <a:rPr lang="en-US" altLang="ja-JP" sz="2400" baseline="0" dirty="0"/>
                  <a:t> time [min]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0456064"/>
        <c:crosses val="autoZero"/>
        <c:crossBetween val="midCat"/>
      </c:valAx>
      <c:valAx>
        <c:axId val="90456064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Raito of Output A</a:t>
                </a:r>
                <a:r>
                  <a:rPr lang="ja-JP" altLang="en-US" sz="2400" baseline="0" dirty="0" smtClean="0"/>
                  <a:t> </a:t>
                </a:r>
                <a:r>
                  <a:rPr lang="en-US" altLang="ja-JP" sz="2400" baseline="0" dirty="0" smtClean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80534848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B050"/>
              </a:solidFill>
              <a:ln>
                <a:noFill/>
              </a:ln>
            </c:spPr>
          </c:marke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503360"/>
        <c:axId val="90503936"/>
      </c:scatterChart>
      <c:valAx>
        <c:axId val="90503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0503936"/>
        <c:crosses val="autoZero"/>
        <c:crossBetween val="midCat"/>
      </c:valAx>
      <c:valAx>
        <c:axId val="90503936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050336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(2'!$O$13:$O$19</c:f>
              <c:numCache>
                <c:formatCode>General</c:formatCode>
                <c:ptCount val="7"/>
                <c:pt idx="0">
                  <c:v>90.670152793959829</c:v>
                </c:pt>
                <c:pt idx="1">
                  <c:v>84.919245360967693</c:v>
                </c:pt>
                <c:pt idx="2">
                  <c:v>74.818177380778053</c:v>
                </c:pt>
                <c:pt idx="3">
                  <c:v>41.292640154272455</c:v>
                </c:pt>
                <c:pt idx="4">
                  <c:v>25.531708690488063</c:v>
                </c:pt>
                <c:pt idx="5">
                  <c:v>26.423331020095457</c:v>
                </c:pt>
                <c:pt idx="6">
                  <c:v>34.26428778093991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32320"/>
        <c:axId val="92832896"/>
      </c:scatterChart>
      <c:valAx>
        <c:axId val="92832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2832896"/>
        <c:crosses val="autoZero"/>
        <c:crossBetween val="midCat"/>
      </c:valAx>
      <c:valAx>
        <c:axId val="92832896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28323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B050"/>
              </a:solidFill>
              <a:ln>
                <a:noFill/>
              </a:ln>
            </c:spPr>
          </c:marke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36352"/>
        <c:axId val="92836928"/>
      </c:scatterChart>
      <c:valAx>
        <c:axId val="928363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altLang="ja-JP" sz="2400" dirty="0" smtClean="0"/>
                  <a:t>Reaction</a:t>
                </a:r>
                <a:r>
                  <a:rPr lang="en-US" altLang="ja-JP" sz="2400" baseline="0" dirty="0" smtClean="0"/>
                  <a:t> time [min]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2836928"/>
        <c:crosses val="autoZero"/>
        <c:crossBetween val="midCat"/>
      </c:valAx>
      <c:valAx>
        <c:axId val="92836928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of Output strand 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283635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 A</a:t>
            </a:r>
            <a:endParaRPr lang="ja-JP" altLang="en-US" sz="3600" dirty="0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697216"/>
        <c:axId val="98697792"/>
      </c:scatterChart>
      <c:valAx>
        <c:axId val="98697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8697792"/>
        <c:crosses val="autoZero"/>
        <c:crossBetween val="midCat"/>
        <c:majorUnit val="60"/>
      </c:valAx>
      <c:valAx>
        <c:axId val="98697792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 </a:t>
                </a:r>
                <a:r>
                  <a:rPr lang="en-US" altLang="ja-JP" sz="2400" dirty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8697216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699520"/>
        <c:axId val="98700096"/>
      </c:scatterChart>
      <c:valAx>
        <c:axId val="98699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8700096"/>
        <c:crosses val="autoZero"/>
        <c:crossBetween val="midCat"/>
        <c:majorUnit val="60"/>
      </c:valAx>
      <c:valAx>
        <c:axId val="9870009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8699520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Output-A</a:t>
            </a:r>
            <a:endParaRPr lang="ja-JP" altLang="en-US" sz="3600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rgbClr val="DB0015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702400"/>
        <c:axId val="98702976"/>
      </c:scatterChart>
      <c:valAx>
        <c:axId val="987024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8702976"/>
        <c:crosses val="autoZero"/>
        <c:crossBetween val="midCat"/>
        <c:majorUnit val="60"/>
      </c:valAx>
      <c:valAx>
        <c:axId val="9870297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 </a:t>
                </a:r>
                <a:r>
                  <a:rPr lang="en-US" altLang="ja-JP" sz="2400" dirty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870240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704704"/>
        <c:axId val="98738176"/>
      </c:scatterChart>
      <c:valAx>
        <c:axId val="987047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8738176"/>
        <c:crosses val="autoZero"/>
        <c:crossBetween val="midCat"/>
        <c:majorUnit val="60"/>
      </c:valAx>
      <c:valAx>
        <c:axId val="9873817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8704704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740480"/>
        <c:axId val="98741056"/>
      </c:scatterChart>
      <c:valAx>
        <c:axId val="98740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8741056"/>
        <c:crosses val="autoZero"/>
        <c:crossBetween val="midCat"/>
        <c:majorUnit val="60"/>
      </c:valAx>
      <c:valAx>
        <c:axId val="9874105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8740480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en-US" sz="3600" dirty="0"/>
              <a:t>Input-</a:t>
            </a:r>
            <a:r>
              <a:rPr lang="en-US" altLang="en-US" sz="3600" dirty="0">
                <a:solidFill>
                  <a:srgbClr val="DB0015"/>
                </a:solidFill>
              </a:rPr>
              <a:t>A</a:t>
            </a:r>
            <a:r>
              <a:rPr lang="en-US" altLang="en-US" sz="3600" dirty="0">
                <a:solidFill>
                  <a:srgbClr val="6BBF3F"/>
                </a:solidFill>
              </a:rPr>
              <a:t>B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3576685923786247"/>
          <c:y val="0.22464747474747473"/>
          <c:w val="0.64326170548951356"/>
          <c:h val="0.5914376262626263"/>
        </c:manualLayout>
      </c:layout>
      <c:scatterChart>
        <c:scatterStyle val="smoothMarker"/>
        <c:varyColors val="0"/>
        <c:ser>
          <c:idx val="0"/>
          <c:order val="0"/>
          <c:tx>
            <c:v>Output-A</c:v>
          </c:tx>
          <c:spPr>
            <a:ln>
              <a:solidFill>
                <a:srgbClr val="DB0015"/>
              </a:solidFill>
            </a:ln>
          </c:spPr>
          <c:marker>
            <c:spPr>
              <a:solidFill>
                <a:srgbClr val="DB0015"/>
              </a:solidFill>
              <a:ln>
                <a:solidFill>
                  <a:srgbClr val="DB0015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1"/>
        </c:ser>
        <c:ser>
          <c:idx val="1"/>
          <c:order val="1"/>
          <c:tx>
            <c:v>Output-B</c:v>
          </c:tx>
          <c:spPr>
            <a:ln>
              <a:solidFill>
                <a:srgbClr val="6BBF3F"/>
              </a:solidFill>
            </a:ln>
          </c:spPr>
          <c:marker>
            <c:spPr>
              <a:solidFill>
                <a:srgbClr val="6BBF3F"/>
              </a:solidFill>
              <a:ln>
                <a:solidFill>
                  <a:srgbClr val="6BBF3F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458944"/>
        <c:axId val="90459520"/>
      </c:scatterChart>
      <c:valAx>
        <c:axId val="90458944"/>
        <c:scaling>
          <c:orientation val="minMax"/>
          <c:max val="4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</a:t>
                </a:r>
                <a:r>
                  <a:rPr lang="en-US" altLang="ja-JP" sz="2400" baseline="0" dirty="0"/>
                  <a:t> time [min]</a:t>
                </a:r>
                <a:endParaRPr lang="ja-JP" altLang="en-US" sz="2400" dirty="0"/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crossAx val="90459520"/>
        <c:crosses val="autoZero"/>
        <c:crossBetween val="midCat"/>
      </c:valAx>
      <c:valAx>
        <c:axId val="9045952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 sz="2400" dirty="0"/>
                  <a:t>Raito</a:t>
                </a:r>
                <a:r>
                  <a:rPr lang="en-US" altLang="en-US" sz="2400" baseline="0" dirty="0"/>
                  <a:t> of Output [%]</a:t>
                </a:r>
                <a:endParaRPr lang="en-US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045894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58124020170598334"/>
          <c:y val="0.44592196969696968"/>
          <c:w val="0.17772176548284757"/>
          <c:h val="0.16250000000000001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600"/>
            </a:pPr>
            <a:r>
              <a:rPr lang="en-US" altLang="ja-JP" sz="3600" b="1" i="0" baseline="0" dirty="0" smtClean="0">
                <a:effectLst/>
              </a:rPr>
              <a:t>Input-</a:t>
            </a:r>
            <a:r>
              <a:rPr lang="en-US" altLang="ja-JP" sz="3600" b="1" i="0" baseline="0" dirty="0" smtClean="0">
                <a:solidFill>
                  <a:srgbClr val="6BBF3F"/>
                </a:solidFill>
                <a:effectLst/>
              </a:rPr>
              <a:t>B</a:t>
            </a:r>
            <a:r>
              <a:rPr lang="en-US" altLang="ja-JP" sz="3600" b="1" i="0" baseline="0" dirty="0" smtClean="0">
                <a:solidFill>
                  <a:srgbClr val="DB0015"/>
                </a:solidFill>
                <a:effectLst/>
              </a:rPr>
              <a:t>A</a:t>
            </a:r>
            <a:endParaRPr lang="ja-JP" altLang="ja-JP" sz="3600" dirty="0">
              <a:solidFill>
                <a:srgbClr val="DB0015"/>
              </a:solidFill>
              <a:effectLst/>
            </a:endParaRP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Output-A</c:v>
          </c:tx>
          <c:spPr>
            <a:ln>
              <a:solidFill>
                <a:srgbClr val="DB0015"/>
              </a:solidFill>
            </a:ln>
          </c:spPr>
          <c:marker>
            <c:spPr>
              <a:solidFill>
                <a:srgbClr val="DB0015"/>
              </a:solidFill>
              <a:ln>
                <a:solidFill>
                  <a:srgbClr val="DB0015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1"/>
        </c:ser>
        <c:ser>
          <c:idx val="1"/>
          <c:order val="1"/>
          <c:tx>
            <c:v>Output-B</c:v>
          </c:tx>
          <c:spPr>
            <a:ln>
              <a:solidFill>
                <a:srgbClr val="6BBF3F"/>
              </a:solidFill>
            </a:ln>
          </c:spPr>
          <c:marker>
            <c:spPr>
              <a:solidFill>
                <a:srgbClr val="6BBF3F"/>
              </a:solidFill>
              <a:ln>
                <a:solidFill>
                  <a:srgbClr val="6BBF3F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461248"/>
        <c:axId val="90461824"/>
      </c:scatterChart>
      <c:valAx>
        <c:axId val="90461248"/>
        <c:scaling>
          <c:orientation val="minMax"/>
          <c:max val="4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altLang="ja-JP" sz="2400"/>
                  <a:t>Reaction</a:t>
                </a:r>
                <a:r>
                  <a:rPr lang="en-US" altLang="ja-JP" sz="2400" baseline="0"/>
                  <a:t> time [min]</a:t>
                </a:r>
                <a:endParaRPr lang="en-US" altLang="ja-JP" sz="2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0461824"/>
        <c:crosses val="autoZero"/>
        <c:crossBetween val="midCat"/>
      </c:valAx>
      <c:valAx>
        <c:axId val="9046182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altLang="en-US" sz="2400"/>
                  <a:t>Raito</a:t>
                </a:r>
                <a:r>
                  <a:rPr lang="en-US" altLang="en-US" sz="2400" baseline="0"/>
                  <a:t> of Output [%]</a:t>
                </a:r>
                <a:endParaRPr lang="en-US" altLang="en-US" sz="2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9046124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57923379629629634"/>
          <c:y val="0.43950782828282825"/>
          <c:w val="0.177741512345679"/>
          <c:h val="0.16250000000000001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A then B</a:t>
            </a:r>
          </a:p>
        </c:rich>
      </c:tx>
      <c:layout>
        <c:manualLayout>
          <c:xMode val="edge"/>
          <c:yMode val="edge"/>
          <c:x val="0.40122913693350309"/>
          <c:y val="1.923144250800745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7752619780597856"/>
          <c:y val="0.18049951348137588"/>
          <c:w val="0.63652425716139072"/>
          <c:h val="0.6582147526324836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A(AB)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B(AB)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093376"/>
        <c:axId val="37096832"/>
      </c:scatterChart>
      <c:valAx>
        <c:axId val="370933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37096832"/>
        <c:crosses val="autoZero"/>
        <c:crossBetween val="midCat"/>
      </c:valAx>
      <c:valAx>
        <c:axId val="3709683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>
            <c:manualLayout>
              <c:xMode val="edge"/>
              <c:yMode val="edge"/>
              <c:x val="3.1412489280424102E-2"/>
              <c:y val="0.441806260986801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3709337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180138104313196"/>
          <c:y val="0.49761503366204224"/>
          <c:w val="0.14399895738080384"/>
          <c:h val="0.1448693181011737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B then A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4153982890789912"/>
          <c:y val="0.1408907608149359"/>
          <c:w val="0.71005828787054848"/>
          <c:h val="0.6482283622233188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Sheet1!$D$23</c:f>
              <c:strCache>
                <c:ptCount val="1"/>
                <c:pt idx="0">
                  <c:v>A(BA)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Sheet1!$E$23</c:f>
              <c:strCache>
                <c:ptCount val="1"/>
                <c:pt idx="0">
                  <c:v>B(BA)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095680"/>
        <c:axId val="37096256"/>
      </c:scatterChart>
      <c:valAx>
        <c:axId val="37095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  <a:endParaRPr lang="en-US" altLang="ja-JP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7096256"/>
        <c:crosses val="autoZero"/>
        <c:crossBetween val="midCat"/>
      </c:valAx>
      <c:valAx>
        <c:axId val="3709625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709568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4655848803684841"/>
          <c:y val="0.47650327212320326"/>
          <c:w val="0.15344151196315164"/>
          <c:h val="0.15187003031409207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A then B</a:t>
            </a:r>
          </a:p>
        </c:rich>
      </c:tx>
      <c:layout>
        <c:manualLayout>
          <c:xMode val="edge"/>
          <c:yMode val="edge"/>
          <c:x val="0.40122913693350309"/>
          <c:y val="1.923144250800745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65849948296343"/>
          <c:y val="0.160471032034531"/>
          <c:w val="0.66746536709596382"/>
          <c:h val="0.6582147526324836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A(AB)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B(AB)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098560"/>
        <c:axId val="37099136"/>
      </c:scatterChart>
      <c:valAx>
        <c:axId val="37098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37099136"/>
        <c:crosses val="autoZero"/>
        <c:crossBetween val="midCat"/>
      </c:valAx>
      <c:valAx>
        <c:axId val="3709913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>
            <c:manualLayout>
              <c:xMode val="edge"/>
              <c:yMode val="edge"/>
              <c:x val="3.1412489280424102E-2"/>
              <c:y val="0.441806260986801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3709856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180138104313196"/>
          <c:y val="0.49761503366204224"/>
          <c:w val="0.14399895738080384"/>
          <c:h val="0.1448693181011737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B then A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3676752488894831"/>
          <c:y val="0.1408907608149359"/>
          <c:w val="0.7148306497018222"/>
          <c:h val="0.6600775839721512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Sheet1!$D$23</c:f>
              <c:strCache>
                <c:ptCount val="1"/>
                <c:pt idx="0">
                  <c:v>A(BA)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Sheet1!$E$23</c:f>
              <c:strCache>
                <c:ptCount val="1"/>
                <c:pt idx="0">
                  <c:v>B(BA)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100864"/>
        <c:axId val="173088768"/>
      </c:scatterChart>
      <c:valAx>
        <c:axId val="371008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  <a:endParaRPr lang="en-US" altLang="ja-JP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73088768"/>
        <c:crosses val="autoZero"/>
        <c:crossBetween val="midCat"/>
      </c:valAx>
      <c:valAx>
        <c:axId val="17308876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710086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4655848803684841"/>
          <c:y val="0.47650327212320326"/>
          <c:w val="0.1197355190289591"/>
          <c:h val="0.1417453616264859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'Sheet1 (2)'!$G$1:$G$331</c:f>
              <c:numCache>
                <c:formatCode>General</c:formatCode>
                <c:ptCount val="33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  <c:pt idx="106">
                  <c:v>1060</c:v>
                </c:pt>
                <c:pt idx="107">
                  <c:v>1070</c:v>
                </c:pt>
                <c:pt idx="108">
                  <c:v>1080</c:v>
                </c:pt>
                <c:pt idx="109">
                  <c:v>1090</c:v>
                </c:pt>
                <c:pt idx="110">
                  <c:v>1100</c:v>
                </c:pt>
                <c:pt idx="111">
                  <c:v>1110</c:v>
                </c:pt>
                <c:pt idx="112">
                  <c:v>1120</c:v>
                </c:pt>
                <c:pt idx="113">
                  <c:v>1130</c:v>
                </c:pt>
                <c:pt idx="114">
                  <c:v>1140</c:v>
                </c:pt>
                <c:pt idx="115">
                  <c:v>1150</c:v>
                </c:pt>
                <c:pt idx="116">
                  <c:v>1160</c:v>
                </c:pt>
                <c:pt idx="117">
                  <c:v>1170</c:v>
                </c:pt>
                <c:pt idx="118">
                  <c:v>1180</c:v>
                </c:pt>
                <c:pt idx="119">
                  <c:v>1190</c:v>
                </c:pt>
                <c:pt idx="120">
                  <c:v>1200</c:v>
                </c:pt>
                <c:pt idx="121">
                  <c:v>1210</c:v>
                </c:pt>
                <c:pt idx="122">
                  <c:v>1220</c:v>
                </c:pt>
                <c:pt idx="123">
                  <c:v>1230</c:v>
                </c:pt>
                <c:pt idx="124">
                  <c:v>1240</c:v>
                </c:pt>
                <c:pt idx="125">
                  <c:v>1250</c:v>
                </c:pt>
                <c:pt idx="126">
                  <c:v>1260</c:v>
                </c:pt>
                <c:pt idx="127">
                  <c:v>1270</c:v>
                </c:pt>
                <c:pt idx="128">
                  <c:v>1280</c:v>
                </c:pt>
                <c:pt idx="129">
                  <c:v>1290</c:v>
                </c:pt>
                <c:pt idx="130">
                  <c:v>1300</c:v>
                </c:pt>
                <c:pt idx="131">
                  <c:v>1310</c:v>
                </c:pt>
                <c:pt idx="132">
                  <c:v>1320</c:v>
                </c:pt>
                <c:pt idx="133">
                  <c:v>1330</c:v>
                </c:pt>
                <c:pt idx="134">
                  <c:v>1340</c:v>
                </c:pt>
                <c:pt idx="135">
                  <c:v>1350</c:v>
                </c:pt>
                <c:pt idx="136">
                  <c:v>1360</c:v>
                </c:pt>
                <c:pt idx="137">
                  <c:v>1370</c:v>
                </c:pt>
                <c:pt idx="138">
                  <c:v>1380</c:v>
                </c:pt>
                <c:pt idx="139">
                  <c:v>1390</c:v>
                </c:pt>
                <c:pt idx="140">
                  <c:v>1400</c:v>
                </c:pt>
                <c:pt idx="141">
                  <c:v>1410</c:v>
                </c:pt>
                <c:pt idx="142">
                  <c:v>1420</c:v>
                </c:pt>
                <c:pt idx="143">
                  <c:v>1430</c:v>
                </c:pt>
                <c:pt idx="144">
                  <c:v>1440</c:v>
                </c:pt>
                <c:pt idx="145">
                  <c:v>1450</c:v>
                </c:pt>
                <c:pt idx="146">
                  <c:v>1460</c:v>
                </c:pt>
                <c:pt idx="147">
                  <c:v>1470</c:v>
                </c:pt>
                <c:pt idx="148">
                  <c:v>1480</c:v>
                </c:pt>
                <c:pt idx="149">
                  <c:v>1490</c:v>
                </c:pt>
                <c:pt idx="150">
                  <c:v>1500</c:v>
                </c:pt>
                <c:pt idx="151">
                  <c:v>1510</c:v>
                </c:pt>
                <c:pt idx="152">
                  <c:v>1520</c:v>
                </c:pt>
                <c:pt idx="153">
                  <c:v>1530</c:v>
                </c:pt>
                <c:pt idx="154">
                  <c:v>1540</c:v>
                </c:pt>
                <c:pt idx="155">
                  <c:v>1550</c:v>
                </c:pt>
                <c:pt idx="156">
                  <c:v>1560</c:v>
                </c:pt>
                <c:pt idx="157">
                  <c:v>1570</c:v>
                </c:pt>
                <c:pt idx="158">
                  <c:v>1580</c:v>
                </c:pt>
                <c:pt idx="159">
                  <c:v>1590</c:v>
                </c:pt>
                <c:pt idx="160">
                  <c:v>1600</c:v>
                </c:pt>
                <c:pt idx="161">
                  <c:v>1610</c:v>
                </c:pt>
                <c:pt idx="162">
                  <c:v>1620</c:v>
                </c:pt>
                <c:pt idx="163">
                  <c:v>1630</c:v>
                </c:pt>
                <c:pt idx="164">
                  <c:v>1640</c:v>
                </c:pt>
                <c:pt idx="165">
                  <c:v>1650</c:v>
                </c:pt>
                <c:pt idx="166">
                  <c:v>1660</c:v>
                </c:pt>
                <c:pt idx="167">
                  <c:v>1670</c:v>
                </c:pt>
                <c:pt idx="168">
                  <c:v>1680</c:v>
                </c:pt>
                <c:pt idx="169">
                  <c:v>1690</c:v>
                </c:pt>
                <c:pt idx="170">
                  <c:v>1700</c:v>
                </c:pt>
                <c:pt idx="171">
                  <c:v>1710</c:v>
                </c:pt>
                <c:pt idx="172">
                  <c:v>1720</c:v>
                </c:pt>
                <c:pt idx="173">
                  <c:v>1730</c:v>
                </c:pt>
                <c:pt idx="174">
                  <c:v>1740</c:v>
                </c:pt>
                <c:pt idx="175">
                  <c:v>1750</c:v>
                </c:pt>
                <c:pt idx="176">
                  <c:v>1760</c:v>
                </c:pt>
                <c:pt idx="177">
                  <c:v>1770</c:v>
                </c:pt>
                <c:pt idx="178">
                  <c:v>1780</c:v>
                </c:pt>
                <c:pt idx="179">
                  <c:v>1790</c:v>
                </c:pt>
                <c:pt idx="180">
                  <c:v>1800</c:v>
                </c:pt>
                <c:pt idx="181">
                  <c:v>1810</c:v>
                </c:pt>
                <c:pt idx="182">
                  <c:v>1820</c:v>
                </c:pt>
                <c:pt idx="183">
                  <c:v>1830</c:v>
                </c:pt>
                <c:pt idx="184">
                  <c:v>1840</c:v>
                </c:pt>
                <c:pt idx="185">
                  <c:v>1850</c:v>
                </c:pt>
                <c:pt idx="186">
                  <c:v>1860</c:v>
                </c:pt>
                <c:pt idx="187">
                  <c:v>1870</c:v>
                </c:pt>
                <c:pt idx="188">
                  <c:v>1880</c:v>
                </c:pt>
                <c:pt idx="189">
                  <c:v>1890</c:v>
                </c:pt>
                <c:pt idx="190">
                  <c:v>1900</c:v>
                </c:pt>
                <c:pt idx="191">
                  <c:v>1910</c:v>
                </c:pt>
                <c:pt idx="192">
                  <c:v>1920</c:v>
                </c:pt>
                <c:pt idx="193">
                  <c:v>1930</c:v>
                </c:pt>
                <c:pt idx="194">
                  <c:v>1940</c:v>
                </c:pt>
                <c:pt idx="195">
                  <c:v>1950</c:v>
                </c:pt>
                <c:pt idx="196">
                  <c:v>1960</c:v>
                </c:pt>
                <c:pt idx="197">
                  <c:v>1970</c:v>
                </c:pt>
                <c:pt idx="198">
                  <c:v>1980</c:v>
                </c:pt>
                <c:pt idx="199">
                  <c:v>1990</c:v>
                </c:pt>
                <c:pt idx="200">
                  <c:v>2000</c:v>
                </c:pt>
                <c:pt idx="201">
                  <c:v>2010</c:v>
                </c:pt>
                <c:pt idx="202">
                  <c:v>2020</c:v>
                </c:pt>
                <c:pt idx="203">
                  <c:v>2030</c:v>
                </c:pt>
                <c:pt idx="204">
                  <c:v>2040</c:v>
                </c:pt>
                <c:pt idx="205">
                  <c:v>2050</c:v>
                </c:pt>
                <c:pt idx="206">
                  <c:v>2060</c:v>
                </c:pt>
                <c:pt idx="207">
                  <c:v>2070</c:v>
                </c:pt>
                <c:pt idx="208">
                  <c:v>2080</c:v>
                </c:pt>
                <c:pt idx="209">
                  <c:v>2090</c:v>
                </c:pt>
                <c:pt idx="210">
                  <c:v>2100</c:v>
                </c:pt>
                <c:pt idx="211">
                  <c:v>2110</c:v>
                </c:pt>
                <c:pt idx="212">
                  <c:v>2120</c:v>
                </c:pt>
                <c:pt idx="213">
                  <c:v>2130</c:v>
                </c:pt>
                <c:pt idx="214">
                  <c:v>2140</c:v>
                </c:pt>
                <c:pt idx="215">
                  <c:v>2150</c:v>
                </c:pt>
                <c:pt idx="216">
                  <c:v>2160</c:v>
                </c:pt>
                <c:pt idx="217">
                  <c:v>2170</c:v>
                </c:pt>
                <c:pt idx="218">
                  <c:v>2180</c:v>
                </c:pt>
                <c:pt idx="219">
                  <c:v>2190</c:v>
                </c:pt>
                <c:pt idx="220">
                  <c:v>2200</c:v>
                </c:pt>
                <c:pt idx="221">
                  <c:v>2210</c:v>
                </c:pt>
                <c:pt idx="222">
                  <c:v>2220</c:v>
                </c:pt>
                <c:pt idx="223">
                  <c:v>2230</c:v>
                </c:pt>
                <c:pt idx="224">
                  <c:v>2240</c:v>
                </c:pt>
                <c:pt idx="225">
                  <c:v>2250</c:v>
                </c:pt>
                <c:pt idx="226">
                  <c:v>2260</c:v>
                </c:pt>
                <c:pt idx="227">
                  <c:v>2270</c:v>
                </c:pt>
                <c:pt idx="228">
                  <c:v>2280</c:v>
                </c:pt>
                <c:pt idx="229">
                  <c:v>2290</c:v>
                </c:pt>
                <c:pt idx="230">
                  <c:v>2300</c:v>
                </c:pt>
                <c:pt idx="231">
                  <c:v>2310</c:v>
                </c:pt>
                <c:pt idx="232">
                  <c:v>2320</c:v>
                </c:pt>
                <c:pt idx="233">
                  <c:v>2330</c:v>
                </c:pt>
                <c:pt idx="234">
                  <c:v>2340</c:v>
                </c:pt>
                <c:pt idx="235">
                  <c:v>2350</c:v>
                </c:pt>
                <c:pt idx="236">
                  <c:v>2360</c:v>
                </c:pt>
                <c:pt idx="237">
                  <c:v>2370</c:v>
                </c:pt>
                <c:pt idx="238">
                  <c:v>2380</c:v>
                </c:pt>
                <c:pt idx="239">
                  <c:v>2390</c:v>
                </c:pt>
                <c:pt idx="240">
                  <c:v>2400</c:v>
                </c:pt>
                <c:pt idx="241">
                  <c:v>2410</c:v>
                </c:pt>
                <c:pt idx="242">
                  <c:v>2420</c:v>
                </c:pt>
                <c:pt idx="243">
                  <c:v>2430</c:v>
                </c:pt>
                <c:pt idx="244">
                  <c:v>2440</c:v>
                </c:pt>
                <c:pt idx="245">
                  <c:v>2450</c:v>
                </c:pt>
                <c:pt idx="246">
                  <c:v>2460</c:v>
                </c:pt>
                <c:pt idx="247">
                  <c:v>2470</c:v>
                </c:pt>
                <c:pt idx="248">
                  <c:v>2480</c:v>
                </c:pt>
                <c:pt idx="249">
                  <c:v>2490</c:v>
                </c:pt>
                <c:pt idx="250">
                  <c:v>2500</c:v>
                </c:pt>
                <c:pt idx="251">
                  <c:v>2510</c:v>
                </c:pt>
                <c:pt idx="252">
                  <c:v>2520</c:v>
                </c:pt>
                <c:pt idx="253">
                  <c:v>2530</c:v>
                </c:pt>
                <c:pt idx="254">
                  <c:v>2540</c:v>
                </c:pt>
                <c:pt idx="255">
                  <c:v>2550</c:v>
                </c:pt>
                <c:pt idx="256">
                  <c:v>2560</c:v>
                </c:pt>
                <c:pt idx="257">
                  <c:v>2570</c:v>
                </c:pt>
                <c:pt idx="258">
                  <c:v>2580</c:v>
                </c:pt>
                <c:pt idx="259">
                  <c:v>2590</c:v>
                </c:pt>
                <c:pt idx="260">
                  <c:v>2600</c:v>
                </c:pt>
                <c:pt idx="261">
                  <c:v>2610</c:v>
                </c:pt>
                <c:pt idx="262">
                  <c:v>2620</c:v>
                </c:pt>
                <c:pt idx="263">
                  <c:v>2630</c:v>
                </c:pt>
                <c:pt idx="264">
                  <c:v>2640</c:v>
                </c:pt>
                <c:pt idx="265">
                  <c:v>2650</c:v>
                </c:pt>
                <c:pt idx="266">
                  <c:v>2660</c:v>
                </c:pt>
                <c:pt idx="267">
                  <c:v>2670</c:v>
                </c:pt>
                <c:pt idx="268">
                  <c:v>2680</c:v>
                </c:pt>
                <c:pt idx="269">
                  <c:v>2690</c:v>
                </c:pt>
                <c:pt idx="270">
                  <c:v>2700</c:v>
                </c:pt>
                <c:pt idx="271">
                  <c:v>2710</c:v>
                </c:pt>
                <c:pt idx="272">
                  <c:v>2720</c:v>
                </c:pt>
                <c:pt idx="273">
                  <c:v>2730</c:v>
                </c:pt>
                <c:pt idx="274">
                  <c:v>2740</c:v>
                </c:pt>
                <c:pt idx="275">
                  <c:v>2750</c:v>
                </c:pt>
                <c:pt idx="276">
                  <c:v>2760</c:v>
                </c:pt>
                <c:pt idx="277">
                  <c:v>2770</c:v>
                </c:pt>
                <c:pt idx="278">
                  <c:v>2780</c:v>
                </c:pt>
                <c:pt idx="279">
                  <c:v>2790</c:v>
                </c:pt>
                <c:pt idx="280">
                  <c:v>2800</c:v>
                </c:pt>
                <c:pt idx="281">
                  <c:v>2810</c:v>
                </c:pt>
                <c:pt idx="282">
                  <c:v>2820</c:v>
                </c:pt>
                <c:pt idx="283">
                  <c:v>2830</c:v>
                </c:pt>
                <c:pt idx="284">
                  <c:v>2840</c:v>
                </c:pt>
                <c:pt idx="285">
                  <c:v>2850</c:v>
                </c:pt>
                <c:pt idx="286">
                  <c:v>2860</c:v>
                </c:pt>
                <c:pt idx="287">
                  <c:v>2870</c:v>
                </c:pt>
                <c:pt idx="288">
                  <c:v>2880</c:v>
                </c:pt>
                <c:pt idx="289">
                  <c:v>2890</c:v>
                </c:pt>
                <c:pt idx="290">
                  <c:v>2900</c:v>
                </c:pt>
                <c:pt idx="291">
                  <c:v>2910</c:v>
                </c:pt>
                <c:pt idx="292">
                  <c:v>2920</c:v>
                </c:pt>
                <c:pt idx="293">
                  <c:v>2930</c:v>
                </c:pt>
                <c:pt idx="294">
                  <c:v>2940</c:v>
                </c:pt>
                <c:pt idx="295">
                  <c:v>2950</c:v>
                </c:pt>
                <c:pt idx="296">
                  <c:v>2960</c:v>
                </c:pt>
                <c:pt idx="297">
                  <c:v>2970</c:v>
                </c:pt>
                <c:pt idx="298">
                  <c:v>2980</c:v>
                </c:pt>
                <c:pt idx="299">
                  <c:v>2990</c:v>
                </c:pt>
                <c:pt idx="300">
                  <c:v>3000</c:v>
                </c:pt>
                <c:pt idx="301">
                  <c:v>3010</c:v>
                </c:pt>
                <c:pt idx="302">
                  <c:v>3020</c:v>
                </c:pt>
                <c:pt idx="303">
                  <c:v>3030</c:v>
                </c:pt>
                <c:pt idx="304">
                  <c:v>3040</c:v>
                </c:pt>
                <c:pt idx="305">
                  <c:v>3050</c:v>
                </c:pt>
                <c:pt idx="306">
                  <c:v>3060</c:v>
                </c:pt>
                <c:pt idx="307">
                  <c:v>3070</c:v>
                </c:pt>
                <c:pt idx="308">
                  <c:v>3080</c:v>
                </c:pt>
                <c:pt idx="309">
                  <c:v>3090</c:v>
                </c:pt>
                <c:pt idx="310">
                  <c:v>3100</c:v>
                </c:pt>
                <c:pt idx="311">
                  <c:v>3110</c:v>
                </c:pt>
                <c:pt idx="312">
                  <c:v>3120</c:v>
                </c:pt>
                <c:pt idx="313">
                  <c:v>3130</c:v>
                </c:pt>
                <c:pt idx="314">
                  <c:v>3140</c:v>
                </c:pt>
                <c:pt idx="315">
                  <c:v>3150</c:v>
                </c:pt>
                <c:pt idx="316">
                  <c:v>3160</c:v>
                </c:pt>
                <c:pt idx="317">
                  <c:v>3170</c:v>
                </c:pt>
                <c:pt idx="318">
                  <c:v>3180</c:v>
                </c:pt>
                <c:pt idx="319">
                  <c:v>3190</c:v>
                </c:pt>
                <c:pt idx="320">
                  <c:v>3200</c:v>
                </c:pt>
                <c:pt idx="321">
                  <c:v>3210</c:v>
                </c:pt>
                <c:pt idx="322">
                  <c:v>3220</c:v>
                </c:pt>
                <c:pt idx="323">
                  <c:v>3230</c:v>
                </c:pt>
                <c:pt idx="324">
                  <c:v>3240</c:v>
                </c:pt>
                <c:pt idx="325">
                  <c:v>3250</c:v>
                </c:pt>
                <c:pt idx="326">
                  <c:v>3260</c:v>
                </c:pt>
                <c:pt idx="327">
                  <c:v>3270</c:v>
                </c:pt>
                <c:pt idx="328">
                  <c:v>3280</c:v>
                </c:pt>
                <c:pt idx="329">
                  <c:v>3290</c:v>
                </c:pt>
                <c:pt idx="330">
                  <c:v>3300</c:v>
                </c:pt>
              </c:numCache>
            </c:numRef>
          </c:xVal>
          <c:yVal>
            <c:numRef>
              <c:f>'Sheet1 (2)'!$K$1:$K$331</c:f>
              <c:numCache>
                <c:formatCode>General</c:formatCode>
                <c:ptCount val="331"/>
                <c:pt idx="0">
                  <c:v>-6.8793079222692137</c:v>
                </c:pt>
                <c:pt idx="1">
                  <c:v>-1.7615822011841187</c:v>
                </c:pt>
                <c:pt idx="2">
                  <c:v>-5.5551956151391213</c:v>
                </c:pt>
                <c:pt idx="3">
                  <c:v>-17.451753007887021</c:v>
                </c:pt>
                <c:pt idx="4">
                  <c:v>-5.4203007607532872</c:v>
                </c:pt>
                <c:pt idx="5">
                  <c:v>-2.6600695886997729</c:v>
                </c:pt>
                <c:pt idx="6">
                  <c:v>2.2175725106805859</c:v>
                </c:pt>
                <c:pt idx="7">
                  <c:v>-8.4327901803586229</c:v>
                </c:pt>
                <c:pt idx="8">
                  <c:v>-15.672309694075558</c:v>
                </c:pt>
                <c:pt idx="9">
                  <c:v>-12.541482911236434</c:v>
                </c:pt>
                <c:pt idx="10">
                  <c:v>-13.217905123301064</c:v>
                </c:pt>
                <c:pt idx="11">
                  <c:v>-7.7485762077518379</c:v>
                </c:pt>
                <c:pt idx="12">
                  <c:v>-22.006524029802449</c:v>
                </c:pt>
                <c:pt idx="13">
                  <c:v>-8.9022437530226419</c:v>
                </c:pt>
                <c:pt idx="14">
                  <c:v>-17.018823312764326</c:v>
                </c:pt>
                <c:pt idx="15">
                  <c:v>0.41037104993772433</c:v>
                </c:pt>
                <c:pt idx="16">
                  <c:v>-1.5531526066818437</c:v>
                </c:pt>
                <c:pt idx="17">
                  <c:v>-0.44964451990111071</c:v>
                </c:pt>
                <c:pt idx="18">
                  <c:v>11.427433471491481</c:v>
                </c:pt>
                <c:pt idx="19">
                  <c:v>-0.9668226258857372</c:v>
                </c:pt>
                <c:pt idx="20">
                  <c:v>4.0379225673383319</c:v>
                </c:pt>
                <c:pt idx="21">
                  <c:v>-0.68437130623312026</c:v>
                </c:pt>
                <c:pt idx="22">
                  <c:v>10.441288777876736</c:v>
                </c:pt>
                <c:pt idx="23">
                  <c:v>-1.3466709523150993</c:v>
                </c:pt>
                <c:pt idx="24">
                  <c:v>3.0688223499095324</c:v>
                </c:pt>
                <c:pt idx="25">
                  <c:v>-4.8076735881274475</c:v>
                </c:pt>
                <c:pt idx="26">
                  <c:v>-0.82608395109331145</c:v>
                </c:pt>
                <c:pt idx="27">
                  <c:v>-8.3889615273090783</c:v>
                </c:pt>
                <c:pt idx="28">
                  <c:v>8.0521402016426951</c:v>
                </c:pt>
                <c:pt idx="29">
                  <c:v>12.857708516008277</c:v>
                </c:pt>
                <c:pt idx="30">
                  <c:v>-5.9520884177544291</c:v>
                </c:pt>
                <c:pt idx="31">
                  <c:v>1.3721664918582663</c:v>
                </c:pt>
                <c:pt idx="32">
                  <c:v>-8.628558163979914</c:v>
                </c:pt>
                <c:pt idx="33">
                  <c:v>-1.5278293849198745</c:v>
                </c:pt>
                <c:pt idx="34">
                  <c:v>16.417082128665136</c:v>
                </c:pt>
                <c:pt idx="35">
                  <c:v>9.9494338936540778</c:v>
                </c:pt>
                <c:pt idx="36">
                  <c:v>-3.1149136103472768</c:v>
                </c:pt>
                <c:pt idx="37">
                  <c:v>7.6391768929092052</c:v>
                </c:pt>
                <c:pt idx="38">
                  <c:v>15.519081726183344</c:v>
                </c:pt>
                <c:pt idx="39">
                  <c:v>14.453071487011668</c:v>
                </c:pt>
                <c:pt idx="40">
                  <c:v>9.1205853659838052</c:v>
                </c:pt>
                <c:pt idx="41">
                  <c:v>-5.452441772989614</c:v>
                </c:pt>
                <c:pt idx="42">
                  <c:v>20.993280492071435</c:v>
                </c:pt>
                <c:pt idx="43">
                  <c:v>13.420176230144079</c:v>
                </c:pt>
                <c:pt idx="44">
                  <c:v>5.9055101722827859</c:v>
                </c:pt>
                <c:pt idx="45">
                  <c:v>15.054498003858189</c:v>
                </c:pt>
                <c:pt idx="46">
                  <c:v>-0.32741127639626172</c:v>
                </c:pt>
                <c:pt idx="47">
                  <c:v>10.845486356000302</c:v>
                </c:pt>
                <c:pt idx="48">
                  <c:v>-9.2557948876222707</c:v>
                </c:pt>
                <c:pt idx="49">
                  <c:v>13.370990741721808</c:v>
                </c:pt>
                <c:pt idx="50">
                  <c:v>10.066797286820066</c:v>
                </c:pt>
                <c:pt idx="51">
                  <c:v>10.116469760276203</c:v>
                </c:pt>
                <c:pt idx="52">
                  <c:v>19.348245047611872</c:v>
                </c:pt>
                <c:pt idx="53">
                  <c:v>18.141983118681598</c:v>
                </c:pt>
                <c:pt idx="54">
                  <c:v>9.0246493143086894</c:v>
                </c:pt>
                <c:pt idx="55">
                  <c:v>13.614483258663704</c:v>
                </c:pt>
                <c:pt idx="56">
                  <c:v>12.683854858911726</c:v>
                </c:pt>
                <c:pt idx="57">
                  <c:v>15.942271720628391</c:v>
                </c:pt>
                <c:pt idx="58">
                  <c:v>7.7346259595504199</c:v>
                </c:pt>
                <c:pt idx="59">
                  <c:v>13.764961634133819</c:v>
                </c:pt>
                <c:pt idx="60">
                  <c:v>23.045435424857825</c:v>
                </c:pt>
                <c:pt idx="61">
                  <c:v>17.850766068419091</c:v>
                </c:pt>
                <c:pt idx="62">
                  <c:v>22.384109748843649</c:v>
                </c:pt>
                <c:pt idx="63">
                  <c:v>26.496698359992521</c:v>
                </c:pt>
                <c:pt idx="64">
                  <c:v>27.55735176379147</c:v>
                </c:pt>
                <c:pt idx="65">
                  <c:v>19.012712359265922</c:v>
                </c:pt>
                <c:pt idx="66">
                  <c:v>25.765246839099028</c:v>
                </c:pt>
                <c:pt idx="67">
                  <c:v>2.8579578302378268</c:v>
                </c:pt>
                <c:pt idx="68">
                  <c:v>13.874046281723784</c:v>
                </c:pt>
                <c:pt idx="69">
                  <c:v>32.460317084933799</c:v>
                </c:pt>
                <c:pt idx="70">
                  <c:v>29.68937224213483</c:v>
                </c:pt>
                <c:pt idx="71">
                  <c:v>20.887117754684766</c:v>
                </c:pt>
                <c:pt idx="72">
                  <c:v>12.779303925552973</c:v>
                </c:pt>
                <c:pt idx="73">
                  <c:v>29.69326812240589</c:v>
                </c:pt>
                <c:pt idx="74">
                  <c:v>29.302706125231108</c:v>
                </c:pt>
                <c:pt idx="75">
                  <c:v>38.317286087454583</c:v>
                </c:pt>
                <c:pt idx="76">
                  <c:v>22.31544485906603</c:v>
                </c:pt>
                <c:pt idx="77">
                  <c:v>22.204412271340502</c:v>
                </c:pt>
                <c:pt idx="78">
                  <c:v>34.145772287205745</c:v>
                </c:pt>
                <c:pt idx="79">
                  <c:v>24.207381715704653</c:v>
                </c:pt>
                <c:pt idx="80">
                  <c:v>41.596156320594353</c:v>
                </c:pt>
                <c:pt idx="81">
                  <c:v>25.77985639011554</c:v>
                </c:pt>
                <c:pt idx="82">
                  <c:v>16.952765665937338</c:v>
                </c:pt>
                <c:pt idx="83">
                  <c:v>39.266906903528003</c:v>
                </c:pt>
                <c:pt idx="84">
                  <c:v>30.627792402428973</c:v>
                </c:pt>
                <c:pt idx="85">
                  <c:v>36.352301475733313</c:v>
                </c:pt>
                <c:pt idx="86">
                  <c:v>33.275530031655329</c:v>
                </c:pt>
                <c:pt idx="87">
                  <c:v>22.812656578661379</c:v>
                </c:pt>
                <c:pt idx="88">
                  <c:v>34.857744406743862</c:v>
                </c:pt>
                <c:pt idx="89">
                  <c:v>40.573487749438286</c:v>
                </c:pt>
                <c:pt idx="90">
                  <c:v>34.933227086995871</c:v>
                </c:pt>
                <c:pt idx="91">
                  <c:v>38.336765488809888</c:v>
                </c:pt>
                <c:pt idx="92">
                  <c:v>25.176968918167354</c:v>
                </c:pt>
                <c:pt idx="93">
                  <c:v>35.383688243338412</c:v>
                </c:pt>
                <c:pt idx="94">
                  <c:v>33.182028905149643</c:v>
                </c:pt>
                <c:pt idx="95">
                  <c:v>24.992401590325347</c:v>
                </c:pt>
                <c:pt idx="96">
                  <c:v>33.639307851966578</c:v>
                </c:pt>
                <c:pt idx="97">
                  <c:v>28.808903300872924</c:v>
                </c:pt>
                <c:pt idx="98">
                  <c:v>29.864199869299114</c:v>
                </c:pt>
                <c:pt idx="99">
                  <c:v>29.9328647590768</c:v>
                </c:pt>
                <c:pt idx="100">
                  <c:v>33.781994466894496</c:v>
                </c:pt>
                <c:pt idx="101">
                  <c:v>34.708726986375446</c:v>
                </c:pt>
                <c:pt idx="102">
                  <c:v>34.212002251813935</c:v>
                </c:pt>
                <c:pt idx="103">
                  <c:v>31.689906761329624</c:v>
                </c:pt>
                <c:pt idx="104">
                  <c:v>20.615380105777568</c:v>
                </c:pt>
                <c:pt idx="105">
                  <c:v>25.710217530270125</c:v>
                </c:pt>
                <c:pt idx="106">
                  <c:v>32.487101261797399</c:v>
                </c:pt>
                <c:pt idx="107">
                  <c:v>33.393867394889078</c:v>
                </c:pt>
                <c:pt idx="108">
                  <c:v>33.195177501064528</c:v>
                </c:pt>
                <c:pt idx="109">
                  <c:v>30.676977890851276</c:v>
                </c:pt>
                <c:pt idx="110">
                  <c:v>34.857257421709967</c:v>
                </c:pt>
                <c:pt idx="111">
                  <c:v>35.086140387635417</c:v>
                </c:pt>
                <c:pt idx="112">
                  <c:v>43.988713792065553</c:v>
                </c:pt>
                <c:pt idx="113">
                  <c:v>38.227193856186062</c:v>
                </c:pt>
                <c:pt idx="114">
                  <c:v>36.868018626616305</c:v>
                </c:pt>
                <c:pt idx="115">
                  <c:v>38.1960268140175</c:v>
                </c:pt>
                <c:pt idx="116">
                  <c:v>42.385072075486107</c:v>
                </c:pt>
                <c:pt idx="117">
                  <c:v>26.647176735462637</c:v>
                </c:pt>
                <c:pt idx="118">
                  <c:v>30.898556081268367</c:v>
                </c:pt>
                <c:pt idx="119">
                  <c:v>46.633042526054744</c:v>
                </c:pt>
                <c:pt idx="120">
                  <c:v>34.330339615047684</c:v>
                </c:pt>
                <c:pt idx="121">
                  <c:v>43.111653746040808</c:v>
                </c:pt>
                <c:pt idx="122">
                  <c:v>45.200332556368522</c:v>
                </c:pt>
                <c:pt idx="123">
                  <c:v>54.713585193289035</c:v>
                </c:pt>
                <c:pt idx="124">
                  <c:v>38.982994628773717</c:v>
                </c:pt>
                <c:pt idx="125">
                  <c:v>47.694669899921429</c:v>
                </c:pt>
                <c:pt idx="126">
                  <c:v>30.819664505779198</c:v>
                </c:pt>
                <c:pt idx="127">
                  <c:v>33.813161509063058</c:v>
                </c:pt>
                <c:pt idx="128">
                  <c:v>48.752401393517125</c:v>
                </c:pt>
                <c:pt idx="129">
                  <c:v>39.406671608252665</c:v>
                </c:pt>
                <c:pt idx="130">
                  <c:v>36.082998751995547</c:v>
                </c:pt>
                <c:pt idx="131">
                  <c:v>33.460097359497333</c:v>
                </c:pt>
                <c:pt idx="132">
                  <c:v>40.733218840552219</c:v>
                </c:pt>
                <c:pt idx="133">
                  <c:v>38.084020256224235</c:v>
                </c:pt>
                <c:pt idx="134">
                  <c:v>43.07561685353339</c:v>
                </c:pt>
                <c:pt idx="135">
                  <c:v>36.621604199471079</c:v>
                </c:pt>
                <c:pt idx="136">
                  <c:v>34.311347198726203</c:v>
                </c:pt>
                <c:pt idx="137">
                  <c:v>50.465614742720398</c:v>
                </c:pt>
                <c:pt idx="138">
                  <c:v>33.364648292856046</c:v>
                </c:pt>
                <c:pt idx="139">
                  <c:v>35.228827002563342</c:v>
                </c:pt>
                <c:pt idx="140">
                  <c:v>50.281534399912367</c:v>
                </c:pt>
                <c:pt idx="141">
                  <c:v>40.356292424326156</c:v>
                </c:pt>
                <c:pt idx="142">
                  <c:v>43.261158151443126</c:v>
                </c:pt>
                <c:pt idx="143">
                  <c:v>40.695720992943166</c:v>
                </c:pt>
                <c:pt idx="144">
                  <c:v>29.748784416268691</c:v>
                </c:pt>
                <c:pt idx="145">
                  <c:v>46.707064251205054</c:v>
                </c:pt>
                <c:pt idx="146">
                  <c:v>49.71906668577649</c:v>
                </c:pt>
                <c:pt idx="147">
                  <c:v>43.83872240162934</c:v>
                </c:pt>
                <c:pt idx="148">
                  <c:v>46.741153203576943</c:v>
                </c:pt>
                <c:pt idx="149">
                  <c:v>39.623866933364859</c:v>
                </c:pt>
                <c:pt idx="150">
                  <c:v>54.619110096715559</c:v>
                </c:pt>
                <c:pt idx="151">
                  <c:v>39.595134816365729</c:v>
                </c:pt>
                <c:pt idx="152">
                  <c:v>42.30764145509864</c:v>
                </c:pt>
                <c:pt idx="153">
                  <c:v>54.183745476423425</c:v>
                </c:pt>
                <c:pt idx="154">
                  <c:v>32.013751808862317</c:v>
                </c:pt>
                <c:pt idx="155">
                  <c:v>38.355757905131362</c:v>
                </c:pt>
                <c:pt idx="156">
                  <c:v>36.706339595366835</c:v>
                </c:pt>
                <c:pt idx="157">
                  <c:v>57.220097162689029</c:v>
                </c:pt>
                <c:pt idx="158">
                  <c:v>41.840622807604049</c:v>
                </c:pt>
                <c:pt idx="159">
                  <c:v>43.940502273711047</c:v>
                </c:pt>
                <c:pt idx="160">
                  <c:v>53.954375525464151</c:v>
                </c:pt>
                <c:pt idx="161">
                  <c:v>43.600586720060136</c:v>
                </c:pt>
                <c:pt idx="162">
                  <c:v>52.277686053802121</c:v>
                </c:pt>
                <c:pt idx="163">
                  <c:v>31.333433716526667</c:v>
                </c:pt>
                <c:pt idx="164">
                  <c:v>59.01415002751709</c:v>
                </c:pt>
                <c:pt idx="165">
                  <c:v>55.264365266611591</c:v>
                </c:pt>
                <c:pt idx="166">
                  <c:v>57.480147170782978</c:v>
                </c:pt>
                <c:pt idx="167">
                  <c:v>51.124505493565223</c:v>
                </c:pt>
                <c:pt idx="168">
                  <c:v>48.297070386835721</c:v>
                </c:pt>
                <c:pt idx="169">
                  <c:v>27.273439489037187</c:v>
                </c:pt>
                <c:pt idx="170">
                  <c:v>47.422932251014302</c:v>
                </c:pt>
                <c:pt idx="171">
                  <c:v>53.118709207319512</c:v>
                </c:pt>
                <c:pt idx="172">
                  <c:v>55.240502999951325</c:v>
                </c:pt>
                <c:pt idx="173">
                  <c:v>42.807775084897322</c:v>
                </c:pt>
                <c:pt idx="174">
                  <c:v>44.541441805523704</c:v>
                </c:pt>
                <c:pt idx="175">
                  <c:v>59.701772895361024</c:v>
                </c:pt>
                <c:pt idx="176">
                  <c:v>45.784714597029129</c:v>
                </c:pt>
                <c:pt idx="177">
                  <c:v>46.173815639102287</c:v>
                </c:pt>
                <c:pt idx="178">
                  <c:v>57.202078716435359</c:v>
                </c:pt>
                <c:pt idx="179">
                  <c:v>51.57837554514493</c:v>
                </c:pt>
                <c:pt idx="180">
                  <c:v>43.90641332133923</c:v>
                </c:pt>
                <c:pt idx="181">
                  <c:v>57.534689494577982</c:v>
                </c:pt>
                <c:pt idx="182">
                  <c:v>43.194928186834943</c:v>
                </c:pt>
                <c:pt idx="183">
                  <c:v>46.618919960072063</c:v>
                </c:pt>
                <c:pt idx="184">
                  <c:v>36.935222561292292</c:v>
                </c:pt>
                <c:pt idx="185">
                  <c:v>48.740226767670038</c:v>
                </c:pt>
                <c:pt idx="186">
                  <c:v>43.658537939092369</c:v>
                </c:pt>
                <c:pt idx="187">
                  <c:v>49.424440740276829</c:v>
                </c:pt>
                <c:pt idx="188">
                  <c:v>37.654012471304803</c:v>
                </c:pt>
                <c:pt idx="189">
                  <c:v>49.427849635513986</c:v>
                </c:pt>
                <c:pt idx="190">
                  <c:v>55.845338412035041</c:v>
                </c:pt>
                <c:pt idx="191">
                  <c:v>53.676307071116454</c:v>
                </c:pt>
                <c:pt idx="192">
                  <c:v>43.107757865769749</c:v>
                </c:pt>
                <c:pt idx="193">
                  <c:v>47.198432150393813</c:v>
                </c:pt>
                <c:pt idx="194">
                  <c:v>47.469682814267109</c:v>
                </c:pt>
                <c:pt idx="195">
                  <c:v>50.464640772652672</c:v>
                </c:pt>
                <c:pt idx="196">
                  <c:v>40.785326239177792</c:v>
                </c:pt>
                <c:pt idx="197">
                  <c:v>44.392911370189118</c:v>
                </c:pt>
                <c:pt idx="198">
                  <c:v>76.818322866309629</c:v>
                </c:pt>
                <c:pt idx="199">
                  <c:v>59.098885423412838</c:v>
                </c:pt>
                <c:pt idx="200">
                  <c:v>44.394372325290817</c:v>
                </c:pt>
                <c:pt idx="201">
                  <c:v>53.866718219365062</c:v>
                </c:pt>
                <c:pt idx="202">
                  <c:v>36.86558370144688</c:v>
                </c:pt>
                <c:pt idx="203">
                  <c:v>45.150173097878479</c:v>
                </c:pt>
                <c:pt idx="204">
                  <c:v>41.751991531437163</c:v>
                </c:pt>
                <c:pt idx="205">
                  <c:v>48.620428449334582</c:v>
                </c:pt>
                <c:pt idx="206">
                  <c:v>44.464011185136165</c:v>
                </c:pt>
                <c:pt idx="207">
                  <c:v>56.679543775078045</c:v>
                </c:pt>
                <c:pt idx="208">
                  <c:v>53.390446856226646</c:v>
                </c:pt>
                <c:pt idx="209">
                  <c:v>54.082939574409451</c:v>
                </c:pt>
                <c:pt idx="210">
                  <c:v>51.317838552017079</c:v>
                </c:pt>
                <c:pt idx="211">
                  <c:v>54.175953715881242</c:v>
                </c:pt>
                <c:pt idx="212">
                  <c:v>52.72814721014467</c:v>
                </c:pt>
                <c:pt idx="213">
                  <c:v>46.204495696236947</c:v>
                </c:pt>
                <c:pt idx="214">
                  <c:v>44.33593412122476</c:v>
                </c:pt>
                <c:pt idx="215">
                  <c:v>54.718455043627834</c:v>
                </c:pt>
                <c:pt idx="216">
                  <c:v>40.962588791511507</c:v>
                </c:pt>
                <c:pt idx="217">
                  <c:v>28.516712280542617</c:v>
                </c:pt>
                <c:pt idx="218">
                  <c:v>45.592842493678901</c:v>
                </c:pt>
                <c:pt idx="219">
                  <c:v>38.865631235607765</c:v>
                </c:pt>
                <c:pt idx="220">
                  <c:v>29.770698742793428</c:v>
                </c:pt>
                <c:pt idx="221">
                  <c:v>38.744371962170689</c:v>
                </c:pt>
                <c:pt idx="222">
                  <c:v>55.870174648763104</c:v>
                </c:pt>
                <c:pt idx="223">
                  <c:v>58.821790939132953</c:v>
                </c:pt>
                <c:pt idx="224">
                  <c:v>43.445238494251228</c:v>
                </c:pt>
                <c:pt idx="225">
                  <c:v>57.710978076843965</c:v>
                </c:pt>
                <c:pt idx="226">
                  <c:v>59.301471197508526</c:v>
                </c:pt>
                <c:pt idx="227">
                  <c:v>54.893282670792118</c:v>
                </c:pt>
                <c:pt idx="228">
                  <c:v>56.80762083898945</c:v>
                </c:pt>
                <c:pt idx="229">
                  <c:v>54.699949612340262</c:v>
                </c:pt>
                <c:pt idx="230">
                  <c:v>57.171398659300699</c:v>
                </c:pt>
                <c:pt idx="231">
                  <c:v>39.267393888561905</c:v>
                </c:pt>
                <c:pt idx="232">
                  <c:v>43.757395900970742</c:v>
                </c:pt>
                <c:pt idx="233">
                  <c:v>61.664809566946701</c:v>
                </c:pt>
                <c:pt idx="234">
                  <c:v>48.081336016825219</c:v>
                </c:pt>
                <c:pt idx="235">
                  <c:v>48.704676860196514</c:v>
                </c:pt>
                <c:pt idx="236">
                  <c:v>50.217739360473544</c:v>
                </c:pt>
                <c:pt idx="237">
                  <c:v>44.550207536133627</c:v>
                </c:pt>
                <c:pt idx="238">
                  <c:v>67.06352565258274</c:v>
                </c:pt>
                <c:pt idx="239">
                  <c:v>48.764576019364206</c:v>
                </c:pt>
                <c:pt idx="240">
                  <c:v>45.830978175248035</c:v>
                </c:pt>
                <c:pt idx="241">
                  <c:v>52.933654894443613</c:v>
                </c:pt>
                <c:pt idx="242">
                  <c:v>48.886809262869093</c:v>
                </c:pt>
                <c:pt idx="243">
                  <c:v>50.910719063690244</c:v>
                </c:pt>
                <c:pt idx="244">
                  <c:v>51.52626814651935</c:v>
                </c:pt>
                <c:pt idx="245">
                  <c:v>54.612292306241159</c:v>
                </c:pt>
                <c:pt idx="246">
                  <c:v>53.817532730942752</c:v>
                </c:pt>
                <c:pt idx="247">
                  <c:v>58.786728016693331</c:v>
                </c:pt>
                <c:pt idx="248">
                  <c:v>51.916830143694206</c:v>
                </c:pt>
                <c:pt idx="249">
                  <c:v>48.839571714582313</c:v>
                </c:pt>
                <c:pt idx="250">
                  <c:v>45.837795965722435</c:v>
                </c:pt>
                <c:pt idx="251">
                  <c:v>38.993708299519177</c:v>
                </c:pt>
                <c:pt idx="252">
                  <c:v>56.797394153277892</c:v>
                </c:pt>
                <c:pt idx="253">
                  <c:v>58.893377739113895</c:v>
                </c:pt>
                <c:pt idx="254">
                  <c:v>57.864865347551245</c:v>
                </c:pt>
                <c:pt idx="255">
                  <c:v>60.201419540125812</c:v>
                </c:pt>
                <c:pt idx="256">
                  <c:v>58.349902441299506</c:v>
                </c:pt>
                <c:pt idx="257">
                  <c:v>50.588821956293017</c:v>
                </c:pt>
                <c:pt idx="258">
                  <c:v>55.348613677473523</c:v>
                </c:pt>
                <c:pt idx="259">
                  <c:v>48.958396062849971</c:v>
                </c:pt>
                <c:pt idx="260">
                  <c:v>58.804746462947008</c:v>
                </c:pt>
                <c:pt idx="261">
                  <c:v>53.697247427573473</c:v>
                </c:pt>
                <c:pt idx="262">
                  <c:v>49.636279230016264</c:v>
                </c:pt>
                <c:pt idx="263">
                  <c:v>63.798777985425659</c:v>
                </c:pt>
                <c:pt idx="264">
                  <c:v>40.826719967057905</c:v>
                </c:pt>
                <c:pt idx="265">
                  <c:v>52.684318557095125</c:v>
                </c:pt>
                <c:pt idx="266">
                  <c:v>45.727250363030805</c:v>
                </c:pt>
                <c:pt idx="267">
                  <c:v>38.484321954076741</c:v>
                </c:pt>
                <c:pt idx="268">
                  <c:v>57.061827026676802</c:v>
                </c:pt>
                <c:pt idx="269">
                  <c:v>43.579159378569301</c:v>
                </c:pt>
                <c:pt idx="270">
                  <c:v>55.014541944229201</c:v>
                </c:pt>
                <c:pt idx="271">
                  <c:v>47.537860719010894</c:v>
                </c:pt>
                <c:pt idx="272">
                  <c:v>48.335542204512571</c:v>
                </c:pt>
                <c:pt idx="273">
                  <c:v>68.665219429026664</c:v>
                </c:pt>
                <c:pt idx="274">
                  <c:v>45.39804848012534</c:v>
                </c:pt>
                <c:pt idx="275">
                  <c:v>72.519705972217125</c:v>
                </c:pt>
                <c:pt idx="276">
                  <c:v>61.300057776567719</c:v>
                </c:pt>
                <c:pt idx="277">
                  <c:v>48.528388277930603</c:v>
                </c:pt>
                <c:pt idx="278">
                  <c:v>50.75634480794907</c:v>
                </c:pt>
                <c:pt idx="279">
                  <c:v>52.491472483677093</c:v>
                </c:pt>
                <c:pt idx="280">
                  <c:v>63.617132567786982</c:v>
                </c:pt>
                <c:pt idx="281">
                  <c:v>49.082090261456486</c:v>
                </c:pt>
                <c:pt idx="282">
                  <c:v>47.851966065865938</c:v>
                </c:pt>
                <c:pt idx="283">
                  <c:v>51.294950255424546</c:v>
                </c:pt>
                <c:pt idx="284">
                  <c:v>48.451931627610797</c:v>
                </c:pt>
                <c:pt idx="285">
                  <c:v>60.678664873331954</c:v>
                </c:pt>
                <c:pt idx="286">
                  <c:v>51.085059705820633</c:v>
                </c:pt>
                <c:pt idx="287">
                  <c:v>49.992752274819217</c:v>
                </c:pt>
                <c:pt idx="288">
                  <c:v>60.941636791629229</c:v>
                </c:pt>
                <c:pt idx="289">
                  <c:v>49.423953755242927</c:v>
                </c:pt>
                <c:pt idx="290">
                  <c:v>45.255848850231253</c:v>
                </c:pt>
                <c:pt idx="291">
                  <c:v>61.803600301603623</c:v>
                </c:pt>
                <c:pt idx="292">
                  <c:v>55.868713693661412</c:v>
                </c:pt>
                <c:pt idx="293">
                  <c:v>50.529409782159227</c:v>
                </c:pt>
                <c:pt idx="294">
                  <c:v>68.677394054873744</c:v>
                </c:pt>
                <c:pt idx="295">
                  <c:v>62.345614644316328</c:v>
                </c:pt>
                <c:pt idx="296">
                  <c:v>57.28632712729722</c:v>
                </c:pt>
                <c:pt idx="297">
                  <c:v>56.772070931515927</c:v>
                </c:pt>
                <c:pt idx="298">
                  <c:v>51.632430883906089</c:v>
                </c:pt>
                <c:pt idx="299">
                  <c:v>45.388308779447691</c:v>
                </c:pt>
                <c:pt idx="300">
                  <c:v>60.005651556504525</c:v>
                </c:pt>
                <c:pt idx="301">
                  <c:v>58.645502356866977</c:v>
                </c:pt>
                <c:pt idx="302">
                  <c:v>55.648596458345942</c:v>
                </c:pt>
                <c:pt idx="303">
                  <c:v>55.160637454394355</c:v>
                </c:pt>
                <c:pt idx="304">
                  <c:v>51.673824611786202</c:v>
                </c:pt>
                <c:pt idx="305">
                  <c:v>60.805280982141731</c:v>
                </c:pt>
                <c:pt idx="306">
                  <c:v>65.441378504715786</c:v>
                </c:pt>
                <c:pt idx="307">
                  <c:v>43.816808075104603</c:v>
                </c:pt>
                <c:pt idx="308">
                  <c:v>48.522544457523942</c:v>
                </c:pt>
                <c:pt idx="309">
                  <c:v>44.651013438147537</c:v>
                </c:pt>
                <c:pt idx="310">
                  <c:v>55.740636629750007</c:v>
                </c:pt>
                <c:pt idx="311">
                  <c:v>41.900521966771741</c:v>
                </c:pt>
                <c:pt idx="312">
                  <c:v>49.147833241030767</c:v>
                </c:pt>
                <c:pt idx="313">
                  <c:v>58.258349254929357</c:v>
                </c:pt>
                <c:pt idx="314">
                  <c:v>49.866136166009447</c:v>
                </c:pt>
                <c:pt idx="315">
                  <c:v>61.431056750682458</c:v>
                </c:pt>
                <c:pt idx="316">
                  <c:v>41.764653142318139</c:v>
                </c:pt>
                <c:pt idx="317">
                  <c:v>44.209804997448813</c:v>
                </c:pt>
                <c:pt idx="318">
                  <c:v>56.970760825340548</c:v>
                </c:pt>
                <c:pt idx="319">
                  <c:v>58.882664068368442</c:v>
                </c:pt>
                <c:pt idx="320">
                  <c:v>61.437874541156845</c:v>
                </c:pt>
                <c:pt idx="321">
                  <c:v>50.662356696409496</c:v>
                </c:pt>
                <c:pt idx="322">
                  <c:v>72.2401765627678</c:v>
                </c:pt>
                <c:pt idx="323">
                  <c:v>55.626195146787317</c:v>
                </c:pt>
                <c:pt idx="324">
                  <c:v>61.105263763014229</c:v>
                </c:pt>
                <c:pt idx="325">
                  <c:v>59.572234876347927</c:v>
                </c:pt>
                <c:pt idx="326">
                  <c:v>45.735529108606826</c:v>
                </c:pt>
                <c:pt idx="327">
                  <c:v>66.222502499065413</c:v>
                </c:pt>
                <c:pt idx="328">
                  <c:v>43.573315558162633</c:v>
                </c:pt>
                <c:pt idx="329">
                  <c:v>64.947575680357531</c:v>
                </c:pt>
                <c:pt idx="33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497024"/>
        <c:axId val="90497600"/>
      </c:scatterChart>
      <c:valAx>
        <c:axId val="904970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0497600"/>
        <c:crosses val="autoZero"/>
        <c:crossBetween val="midCat"/>
      </c:valAx>
      <c:valAx>
        <c:axId val="90497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/>
                  <a:t>Intensity</a:t>
                </a:r>
                <a:r>
                  <a:rPr lang="en-US" altLang="ja-JP" baseline="0"/>
                  <a:t> rate [%]</a:t>
                </a:r>
                <a:endParaRPr lang="ja-JP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04970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DB0015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499904"/>
        <c:axId val="90500480"/>
      </c:scatterChart>
      <c:valAx>
        <c:axId val="90499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Time</a:t>
                </a:r>
                <a:r>
                  <a:rPr lang="en-US" altLang="ja-JP" sz="2400" baseline="0" dirty="0" smtClean="0"/>
                  <a:t> [s]</a:t>
                </a:r>
                <a:endParaRPr lang="ja-JP" altLang="en-US" sz="2400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0500480"/>
        <c:crosses val="autoZero"/>
        <c:crossBetween val="midCat"/>
      </c:valAx>
      <c:valAx>
        <c:axId val="905004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2400" dirty="0" smtClean="0"/>
                  <a:t>Intensity [%]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049990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4AB44-6785-4CAB-BDCB-14D950498934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334CE-CA53-4FDC-BDA8-16967AA296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6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55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29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67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06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67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2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9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76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53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61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99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70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48D5-1A54-4AC8-A38B-E1CA53ECC12C}" type="datetimeFigureOut">
              <a:rPr kumimoji="1" lang="ja-JP" altLang="en-US" smtClean="0"/>
              <a:t>2014/10/17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00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tiff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C:\Users\俊輔\Google ドライブ\BIOMOD2014\実験\amplify 川上\0911\Bio-Rad 2014-09-11 17hr 28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t="15511" r="64696" b="38794"/>
          <a:stretch/>
        </p:blipFill>
        <p:spPr bwMode="auto">
          <a:xfrm>
            <a:off x="309460" y="1658563"/>
            <a:ext cx="1656184" cy="4566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84417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504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154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9759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pic>
        <p:nvPicPr>
          <p:cNvPr id="9" name="図 8" descr="C:\Users\俊輔\Google ドライブ\BIOMOD2014\実験\release 川上\0910\Bio-Rad 2014-09-10 19hr 45min1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2037652" y="1665221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998541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1962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1567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11716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14" name="図 13" descr="C:\Users\俊輔\Google ドライブ\BIOMOD2014\実験\update\0916\Bio-Rad 2014-09-16 21hr 51min03.tif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6444208" y="1548684"/>
            <a:ext cx="1440160" cy="4703685"/>
            <a:chOff x="6444208" y="1548684"/>
            <a:chExt cx="1440160" cy="4703685"/>
          </a:xfrm>
        </p:grpSpPr>
        <p:pic>
          <p:nvPicPr>
            <p:cNvPr id="20" name="図 19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9360" r="27028" b="26485"/>
            <a:stretch/>
          </p:blipFill>
          <p:spPr bwMode="auto">
            <a:xfrm>
              <a:off x="6555544" y="1588296"/>
              <a:ext cx="1281909" cy="4664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64442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6774444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56276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3443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7910864" y="1562752"/>
            <a:ext cx="1512168" cy="4675928"/>
            <a:chOff x="8172400" y="1548871"/>
            <a:chExt cx="1512168" cy="4675928"/>
          </a:xfrm>
        </p:grpSpPr>
        <p:pic>
          <p:nvPicPr>
            <p:cNvPr id="21" name="図 20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53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050110"/>
              </p:ext>
            </p:extLst>
          </p:nvPr>
        </p:nvGraphicFramePr>
        <p:xfrm>
          <a:off x="-1416925" y="11650"/>
          <a:ext cx="648072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761"/>
              </p:ext>
            </p:extLst>
          </p:nvPr>
        </p:nvGraphicFramePr>
        <p:xfrm>
          <a:off x="4067944" y="0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912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1332656" y="476672"/>
            <a:ext cx="11664751" cy="3976323"/>
            <a:chOff x="-1332656" y="476672"/>
            <a:chExt cx="11664751" cy="397632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2656" y="476672"/>
              <a:ext cx="6480175" cy="396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490595"/>
              <a:ext cx="6480175" cy="396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613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421854"/>
              </p:ext>
            </p:extLst>
          </p:nvPr>
        </p:nvGraphicFramePr>
        <p:xfrm>
          <a:off x="179512" y="188640"/>
          <a:ext cx="4464496" cy="3170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1191573"/>
              </p:ext>
            </p:extLst>
          </p:nvPr>
        </p:nvGraphicFramePr>
        <p:xfrm>
          <a:off x="323528" y="3429000"/>
          <a:ext cx="4104456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760218"/>
              </p:ext>
            </p:extLst>
          </p:nvPr>
        </p:nvGraphicFramePr>
        <p:xfrm>
          <a:off x="4463480" y="260648"/>
          <a:ext cx="4680520" cy="3170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グラフ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7200589"/>
              </p:ext>
            </p:extLst>
          </p:nvPr>
        </p:nvGraphicFramePr>
        <p:xfrm>
          <a:off x="4716016" y="3356992"/>
          <a:ext cx="4248472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6912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335088"/>
            <a:ext cx="754697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08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/>
          <p:cNvGrpSpPr/>
          <p:nvPr/>
        </p:nvGrpSpPr>
        <p:grpSpPr>
          <a:xfrm>
            <a:off x="1000528" y="763904"/>
            <a:ext cx="7126287" cy="4558830"/>
            <a:chOff x="1000528" y="817640"/>
            <a:chExt cx="7126287" cy="455883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28" y="1425182"/>
              <a:ext cx="7126287" cy="3951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直線コネクタ 21"/>
            <p:cNvCxnSpPr/>
            <p:nvPr/>
          </p:nvCxnSpPr>
          <p:spPr>
            <a:xfrm>
              <a:off x="2322499" y="1124744"/>
              <a:ext cx="0" cy="14451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3231984" y="1124744"/>
              <a:ext cx="0" cy="30151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779912" y="1124744"/>
              <a:ext cx="0" cy="29257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1921701" y="831708"/>
              <a:ext cx="836102" cy="364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</a:t>
              </a:r>
              <a:r>
                <a:rPr kumimoji="1" lang="en-US" altLang="ja-JP" b="1" dirty="0" err="1" smtClean="0"/>
                <a:t>mO</a:t>
              </a:r>
              <a:r>
                <a:rPr kumimoji="1" lang="en-US" altLang="ja-JP" b="1" dirty="0" smtClean="0"/>
                <a:t>*</a:t>
              </a:r>
              <a:endParaRPr kumimoji="1" lang="ja-JP" altLang="en-US" b="1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2947811" y="831708"/>
              <a:ext cx="760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I - I*</a:t>
              </a:r>
              <a:endParaRPr kumimoji="1" lang="ja-JP" altLang="en-US" b="1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3531157" y="817640"/>
              <a:ext cx="1112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Trigger </a:t>
              </a:r>
              <a:endParaRPr kumimoji="1" lang="ja-JP" altLang="en-US" b="1" dirty="0"/>
            </a:p>
          </p:txBody>
        </p:sp>
        <p:cxnSp>
          <p:nvCxnSpPr>
            <p:cNvPr id="46" name="直線コネクタ 45"/>
            <p:cNvCxnSpPr/>
            <p:nvPr/>
          </p:nvCxnSpPr>
          <p:spPr>
            <a:xfrm>
              <a:off x="1619672" y="1124744"/>
              <a:ext cx="0" cy="13681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/>
            <p:cNvSpPr txBox="1"/>
            <p:nvPr/>
          </p:nvSpPr>
          <p:spPr>
            <a:xfrm>
              <a:off x="1215618" y="831915"/>
              <a:ext cx="836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err="1" smtClean="0"/>
                <a:t>mO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802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610916"/>
              </p:ext>
            </p:extLst>
          </p:nvPr>
        </p:nvGraphicFramePr>
        <p:xfrm>
          <a:off x="755576" y="836712"/>
          <a:ext cx="8052370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2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593850"/>
            <a:ext cx="804703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2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513015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17032"/>
            <a:ext cx="8443913" cy="346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5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97038"/>
            <a:ext cx="8437563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15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1691680" y="908720"/>
            <a:ext cx="7029890" cy="5371608"/>
            <a:chOff x="1691680" y="908720"/>
            <a:chExt cx="7029890" cy="5371608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4089965" y="908720"/>
              <a:ext cx="1596567" cy="5371608"/>
              <a:chOff x="4186917" y="931711"/>
              <a:chExt cx="1357191" cy="4566235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15511" r="64696" b="38794"/>
              <a:stretch/>
            </p:blipFill>
            <p:spPr bwMode="auto">
              <a:xfrm>
                <a:off x="4200999" y="931711"/>
                <a:ext cx="1260140" cy="45662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" name="テキスト ボックス 4"/>
              <p:cNvSpPr txBox="1"/>
              <p:nvPr/>
            </p:nvSpPr>
            <p:spPr>
              <a:xfrm>
                <a:off x="4186917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4608004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5004048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6" name="テキスト ボックス 25"/>
            <p:cNvSpPr txBox="1"/>
            <p:nvPr/>
          </p:nvSpPr>
          <p:spPr>
            <a:xfrm>
              <a:off x="1691680" y="5406189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517337" y="553370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4103948" y="5459292"/>
              <a:ext cx="111612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076216" y="3505940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576019" y="3577972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084586" y="3212976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836366" y="2563254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22" name="ホームベース 21"/>
            <p:cNvSpPr/>
            <p:nvPr/>
          </p:nvSpPr>
          <p:spPr>
            <a:xfrm rot="10800000">
              <a:off x="5576018" y="269026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5577007" y="3422927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6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84417" y="1658563"/>
            <a:ext cx="1753235" cy="4566235"/>
            <a:chOff x="284417" y="1658563"/>
            <a:chExt cx="1753235" cy="4566235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7" t="15511" r="64696" b="38794"/>
            <a:stretch/>
          </p:blipFill>
          <p:spPr bwMode="auto">
            <a:xfrm>
              <a:off x="309460" y="1658563"/>
              <a:ext cx="1656184" cy="45662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テキスト ボックス 4"/>
            <p:cNvSpPr txBox="1"/>
            <p:nvPr/>
          </p:nvSpPr>
          <p:spPr>
            <a:xfrm>
              <a:off x="284417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05504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10154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49759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1998541" y="1665221"/>
            <a:ext cx="1767303" cy="4559577"/>
            <a:chOff x="1998541" y="1665221"/>
            <a:chExt cx="1767303" cy="4559577"/>
          </a:xfrm>
        </p:grpSpPr>
        <p:pic>
          <p:nvPicPr>
            <p:cNvPr id="9" name="図 8" descr="C:\Users\俊輔\Google ドライブ\BIOMOD2014\実験\release 川上\0910\Bio-Rad 2014-09-10 19hr 45min1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5948230" y="1427607"/>
            <a:ext cx="2978824" cy="4703685"/>
            <a:chOff x="6444208" y="1548684"/>
            <a:chExt cx="2978824" cy="4703685"/>
          </a:xfrm>
        </p:grpSpPr>
        <p:grpSp>
          <p:nvGrpSpPr>
            <p:cNvPr id="36" name="グループ化 35"/>
            <p:cNvGrpSpPr/>
            <p:nvPr/>
          </p:nvGrpSpPr>
          <p:grpSpPr>
            <a:xfrm>
              <a:off x="6444208" y="1548684"/>
              <a:ext cx="1440160" cy="4703685"/>
              <a:chOff x="6444208" y="1548684"/>
              <a:chExt cx="1440160" cy="4703685"/>
            </a:xfrm>
          </p:grpSpPr>
          <p:pic>
            <p:nvPicPr>
              <p:cNvPr id="37" name="図 36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9360" r="27028" b="26485"/>
              <a:stretch/>
            </p:blipFill>
            <p:spPr bwMode="auto">
              <a:xfrm>
                <a:off x="6555544" y="1588296"/>
                <a:ext cx="1281909" cy="466407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8" name="テキスト ボックス 37"/>
              <p:cNvSpPr txBox="1"/>
              <p:nvPr/>
            </p:nvSpPr>
            <p:spPr>
              <a:xfrm>
                <a:off x="64442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>
                <a:off x="6774444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7056276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73443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42" name="グループ化 41"/>
            <p:cNvGrpSpPr/>
            <p:nvPr/>
          </p:nvGrpSpPr>
          <p:grpSpPr>
            <a:xfrm>
              <a:off x="7910864" y="1562752"/>
              <a:ext cx="1512168" cy="4675928"/>
              <a:chOff x="8172400" y="1548871"/>
              <a:chExt cx="1512168" cy="4675928"/>
            </a:xfrm>
          </p:grpSpPr>
          <p:pic>
            <p:nvPicPr>
              <p:cNvPr id="43" name="図 42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0274" r="22867" b="27169"/>
              <a:stretch/>
            </p:blipFill>
            <p:spPr bwMode="auto">
              <a:xfrm>
                <a:off x="8285870" y="1580517"/>
                <a:ext cx="1398697" cy="4644282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4" name="テキスト ボックス 43"/>
              <p:cNvSpPr txBox="1"/>
              <p:nvPr/>
            </p:nvSpPr>
            <p:spPr>
              <a:xfrm>
                <a:off x="8172400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8502636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8820472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9144508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34" name="図 33" descr="C:\Users\俊輔\Google ドライブ\BIOMOD2014\実験\update\0916\Bio-Rad 2014-09-16 21hr 51min03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3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96" y="-669974"/>
            <a:ext cx="4792663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図 27" descr="C:\Users\俊輔\Google ドライブ\BIOMOD2014\実験\amplify 川上\0911\Bio-Rad 2014-09-11 17hr 28min.t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7" t="20597" r="64696" b="38794"/>
          <a:stretch/>
        </p:blipFill>
        <p:spPr bwMode="auto">
          <a:xfrm>
            <a:off x="3651665" y="2315133"/>
            <a:ext cx="1482398" cy="47736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1236816" y="6214656"/>
            <a:ext cx="2117712" cy="543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Key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3062473" y="6342167"/>
            <a:ext cx="550605" cy="16941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649084" y="6267759"/>
            <a:ext cx="11161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621352" y="4314407"/>
            <a:ext cx="987928" cy="24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Template</a:t>
            </a:r>
            <a:endParaRPr kumimoji="1" lang="ja-JP" altLang="en-US" sz="1600" dirty="0"/>
          </a:p>
        </p:txBody>
      </p:sp>
      <p:sp>
        <p:nvSpPr>
          <p:cNvPr id="22" name="ホームベース 21"/>
          <p:cNvSpPr/>
          <p:nvPr/>
        </p:nvSpPr>
        <p:spPr>
          <a:xfrm rot="10800000">
            <a:off x="5121155" y="4386439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629722" y="4021443"/>
            <a:ext cx="674766" cy="29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endParaRPr kumimoji="1" lang="ja-JP" altLang="en-US" sz="16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81502" y="3371721"/>
            <a:ext cx="2885204" cy="36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 Template</a:t>
            </a:r>
            <a:r>
              <a:rPr lang="ja-JP" altLang="en-US" sz="1600" dirty="0"/>
              <a:t> </a:t>
            </a:r>
            <a:r>
              <a:rPr lang="en-US" altLang="ja-JP" sz="1600" dirty="0" smtClean="0"/>
              <a:t>complex</a:t>
            </a:r>
            <a:endParaRPr kumimoji="1" lang="ja-JP" altLang="en-US" sz="1600" dirty="0"/>
          </a:p>
        </p:txBody>
      </p:sp>
      <p:sp>
        <p:nvSpPr>
          <p:cNvPr id="25" name="ホームベース 24"/>
          <p:cNvSpPr/>
          <p:nvPr/>
        </p:nvSpPr>
        <p:spPr>
          <a:xfrm rot="10800000">
            <a:off x="5121154" y="3498733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5122143" y="4231394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9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1210334" y="2293033"/>
            <a:ext cx="7029890" cy="4774923"/>
            <a:chOff x="1210334" y="2293033"/>
            <a:chExt cx="7029890" cy="4774923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47" t="20586" r="64696" b="38794"/>
            <a:stretch/>
          </p:blipFill>
          <p:spPr bwMode="auto">
            <a:xfrm>
              <a:off x="3625185" y="2293033"/>
              <a:ext cx="1482399" cy="47749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1210334" y="6088837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594870" y="4293569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035991" y="6216348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ホームベース 49"/>
            <p:cNvSpPr/>
            <p:nvPr/>
          </p:nvSpPr>
          <p:spPr>
            <a:xfrm rot="10800000">
              <a:off x="5094673" y="4365601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603240" y="4122135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5355020" y="3350883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54" name="ホームベース 53"/>
            <p:cNvSpPr/>
            <p:nvPr/>
          </p:nvSpPr>
          <p:spPr>
            <a:xfrm rot="10800000">
              <a:off x="5094672" y="3477895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ホームベース 54"/>
            <p:cNvSpPr/>
            <p:nvPr/>
          </p:nvSpPr>
          <p:spPr>
            <a:xfrm rot="10800000">
              <a:off x="5095661" y="421055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6" name="直線コネクタ 55"/>
            <p:cNvCxnSpPr/>
            <p:nvPr/>
          </p:nvCxnSpPr>
          <p:spPr>
            <a:xfrm>
              <a:off x="3650726" y="6301056"/>
              <a:ext cx="101599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17607"/>
              </p:ext>
            </p:extLst>
          </p:nvPr>
        </p:nvGraphicFramePr>
        <p:xfrm>
          <a:off x="364010" y="-617840"/>
          <a:ext cx="478405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Nickase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4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13197" y="-719328"/>
            <a:ext cx="7927027" cy="7787284"/>
            <a:chOff x="313197" y="-719328"/>
            <a:chExt cx="7927027" cy="7787284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1210334" y="2293033"/>
              <a:ext cx="7029890" cy="4774923"/>
              <a:chOff x="1210334" y="2293033"/>
              <a:chExt cx="7029890" cy="4774923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20586" r="64696" b="38794"/>
              <a:stretch/>
            </p:blipFill>
            <p:spPr bwMode="auto">
              <a:xfrm>
                <a:off x="3625185" y="2293033"/>
                <a:ext cx="1482399" cy="477492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6" name="テキスト ボックス 25"/>
              <p:cNvSpPr txBox="1"/>
              <p:nvPr/>
            </p:nvSpPr>
            <p:spPr>
              <a:xfrm>
                <a:off x="1210334" y="6088837"/>
                <a:ext cx="2117712" cy="543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Key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5594870" y="4293569"/>
                <a:ext cx="987928" cy="24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Template</a:t>
                </a:r>
                <a:endParaRPr kumimoji="1" lang="ja-JP" altLang="en-US" sz="1600" dirty="0"/>
              </a:p>
            </p:txBody>
          </p:sp>
          <p:sp>
            <p:nvSpPr>
              <p:cNvPr id="30" name="ホームベース 29"/>
              <p:cNvSpPr/>
              <p:nvPr/>
            </p:nvSpPr>
            <p:spPr>
              <a:xfrm>
                <a:off x="3035991" y="6216348"/>
                <a:ext cx="550605" cy="169417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ホームベース 49"/>
              <p:cNvSpPr/>
              <p:nvPr/>
            </p:nvSpPr>
            <p:spPr>
              <a:xfrm rot="10800000">
                <a:off x="5094673" y="4365601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5603240" y="4122135"/>
                <a:ext cx="674766" cy="299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Input</a:t>
                </a:r>
                <a:endParaRPr kumimoji="1" lang="ja-JP" altLang="en-US" sz="1600" dirty="0"/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5355020" y="3350883"/>
                <a:ext cx="2885204" cy="36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 Template</a:t>
                </a:r>
                <a:r>
                  <a:rPr lang="ja-JP" altLang="en-US" sz="1600" dirty="0"/>
                  <a:t> </a:t>
                </a:r>
                <a:r>
                  <a:rPr lang="en-US" altLang="ja-JP" sz="1600" dirty="0" smtClean="0"/>
                  <a:t>complex</a:t>
                </a:r>
                <a:endParaRPr kumimoji="1" lang="ja-JP" altLang="en-US" sz="1600" dirty="0"/>
              </a:p>
            </p:txBody>
          </p:sp>
          <p:sp>
            <p:nvSpPr>
              <p:cNvPr id="54" name="ホームベース 53"/>
              <p:cNvSpPr/>
              <p:nvPr/>
            </p:nvSpPr>
            <p:spPr>
              <a:xfrm rot="10800000">
                <a:off x="5094672" y="3477895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ホームベース 54"/>
              <p:cNvSpPr/>
              <p:nvPr/>
            </p:nvSpPr>
            <p:spPr>
              <a:xfrm rot="10800000">
                <a:off x="5095661" y="4210556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6" name="直線コネクタ 55"/>
              <p:cNvCxnSpPr/>
              <p:nvPr/>
            </p:nvCxnSpPr>
            <p:spPr>
              <a:xfrm>
                <a:off x="3650726" y="6301056"/>
                <a:ext cx="101599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97" y="-719328"/>
              <a:ext cx="4792663" cy="309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08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7440"/>
              </p:ext>
            </p:extLst>
          </p:nvPr>
        </p:nvGraphicFramePr>
        <p:xfrm>
          <a:off x="1083009" y="-243408"/>
          <a:ext cx="432804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Holder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1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078583" y="-277316"/>
            <a:ext cx="6392725" cy="7426364"/>
            <a:chOff x="1078583" y="-277316"/>
            <a:chExt cx="6392725" cy="742636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010450" y="2377908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015716" y="5954894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Signal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527884" y="612190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796136" y="2492896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425625" y="278024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414061" y="282124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032888" y="5928601"/>
              <a:ext cx="1343900" cy="61742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583" y="-277316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53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93076"/>
              </p:ext>
            </p:extLst>
          </p:nvPr>
        </p:nvGraphicFramePr>
        <p:xfrm>
          <a:off x="1093764" y="851232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510351" y="-149302"/>
            <a:ext cx="6383375" cy="6302391"/>
            <a:chOff x="1510351" y="-149302"/>
            <a:chExt cx="6383375" cy="6302391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432868" y="1381949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438134" y="4958935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950302" y="5125942"/>
              <a:ext cx="468052" cy="144016"/>
            </a:xfrm>
            <a:prstGeom prst="homePlate">
              <a:avLst/>
            </a:prstGeom>
            <a:solidFill>
              <a:srgbClr val="E67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6218554" y="1496937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848043" y="1784285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836479" y="1825284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457120" y="4932642"/>
              <a:ext cx="1343900" cy="617423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51" y="-149302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1700696" y="1628800"/>
              <a:ext cx="2401720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Input/Template complex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Nickase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/>
                <a:t>.</a:t>
              </a:r>
              <a:endParaRPr kumimoji="1" lang="ja-JP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56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885307" cy="29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18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226702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39370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22108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38809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3721972" y="4486598"/>
            <a:ext cx="53626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4615872" y="4466916"/>
            <a:ext cx="86366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435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601966" y="4469081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57303" y="4465248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0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5"/>
          <a:stretch/>
        </p:blipFill>
        <p:spPr bwMode="auto">
          <a:xfrm>
            <a:off x="4684092" y="260648"/>
            <a:ext cx="4284927" cy="298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18040" r="17843" b="21017"/>
          <a:stretch/>
        </p:blipFill>
        <p:spPr bwMode="auto">
          <a:xfrm>
            <a:off x="173020" y="260648"/>
            <a:ext cx="4311197" cy="29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urata\Google ドライブ１\BIOMOD2014\実験 (1)\AthenB BthenA (ES)\1006\Bio-Rad 2014-10-06 21hr 34min(AB)green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8660" b="32698"/>
          <a:stretch/>
        </p:blipFill>
        <p:spPr bwMode="auto">
          <a:xfrm>
            <a:off x="173019" y="3316632"/>
            <a:ext cx="4311197" cy="320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urata\Google ドライブ１\BIOMOD2014\実験 (1)\AthenB BthenA (ES)\1006\Bio-Rad 2014-10-06 21hr 43min(BA)green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1" t="3865" r="27271" b="35025"/>
          <a:stretch/>
        </p:blipFill>
        <p:spPr bwMode="auto">
          <a:xfrm>
            <a:off x="4694219" y="3329540"/>
            <a:ext cx="4274801" cy="319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23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67644" y="764704"/>
            <a:ext cx="6516724" cy="4559577"/>
            <a:chOff x="1367644" y="764704"/>
            <a:chExt cx="6516724" cy="4559577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707904" y="764704"/>
              <a:ext cx="1767303" cy="4559577"/>
              <a:chOff x="1998541" y="1665221"/>
              <a:chExt cx="1767303" cy="4559577"/>
            </a:xfrm>
          </p:grpSpPr>
          <p:pic>
            <p:nvPicPr>
              <p:cNvPr id="5" name="図 4" descr="C:\Users\俊輔\Google ドライブ\BIOMOD2014\実験\release 川上\0910\Bio-Rad 2014-09-10 19hr 45min1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919" t="15305" r="43713" b="45663"/>
              <a:stretch/>
            </p:blipFill>
            <p:spPr bwMode="auto">
              <a:xfrm>
                <a:off x="2037652" y="1665221"/>
                <a:ext cx="1728192" cy="45595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テキスト ボックス 5"/>
              <p:cNvSpPr txBox="1"/>
              <p:nvPr/>
            </p:nvSpPr>
            <p:spPr>
              <a:xfrm>
                <a:off x="1998541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2419628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2815672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3211716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0" name="テキスト ボックス 9"/>
            <p:cNvSpPr txBox="1"/>
            <p:nvPr/>
          </p:nvSpPr>
          <p:spPr>
            <a:xfrm>
              <a:off x="1367644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" name="ホームベース 10"/>
            <p:cNvSpPr/>
            <p:nvPr/>
          </p:nvSpPr>
          <p:spPr>
            <a:xfrm>
              <a:off x="3275710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436096" y="2707252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5468092" y="285058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904148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489884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672692" y="2737056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Anchor &amp; Output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269656" y="288772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768765" y="2915680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601966" y="4469081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3757303" y="4465248"/>
              <a:ext cx="526665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4205439" y="2896429"/>
              <a:ext cx="395691" cy="21640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4614204" y="2770108"/>
              <a:ext cx="848198" cy="23804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41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066675"/>
              </p:ext>
            </p:extLst>
          </p:nvPr>
        </p:nvGraphicFramePr>
        <p:xfrm>
          <a:off x="655432" y="-417228"/>
          <a:ext cx="478405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5158"/>
                <a:gridCol w="390866"/>
                <a:gridCol w="45601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505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1" y="-445364"/>
            <a:ext cx="47926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67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2244" y="431503"/>
            <a:ext cx="6722370" cy="6096037"/>
            <a:chOff x="652244" y="-405645"/>
            <a:chExt cx="6722370" cy="6096037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44" y="-405645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93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俊輔\Google ドライブ\BIOMOD2014\実験\release\0930\Bio-Rad 2014-09-30 21hr 10min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7" t="46144" r="31264" b="9380"/>
          <a:stretch/>
        </p:blipFill>
        <p:spPr bwMode="auto">
          <a:xfrm>
            <a:off x="3650184" y="2221276"/>
            <a:ext cx="1319049" cy="346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4945453" y="295352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4977449" y="309685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394394" y="4869160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4980130" y="5036167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568368" y="3140968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Output complex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165332" y="329163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635896" y="3319592"/>
            <a:ext cx="443195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125664" y="313785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092212" y="4967523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17552"/>
              </p:ext>
            </p:extLst>
          </p:nvPr>
        </p:nvGraphicFramePr>
        <p:xfrm>
          <a:off x="641189" y="701949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80464"/>
                <a:gridCol w="43556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Signal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699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5885" y="678408"/>
            <a:ext cx="6718729" cy="5011984"/>
            <a:chOff x="655885" y="678408"/>
            <a:chExt cx="6718729" cy="5011984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Strand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85" y="678408"/>
              <a:ext cx="4333875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18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899591" y="980728"/>
            <a:ext cx="7718213" cy="4311188"/>
            <a:chOff x="899591" y="980728"/>
            <a:chExt cx="7718213" cy="4311188"/>
          </a:xfrm>
        </p:grpSpPr>
        <p:pic>
          <p:nvPicPr>
            <p:cNvPr id="4" name="Picture 2" descr="C:\Users\俊輔\Desktop\Figure2_fusen-0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1" y="980728"/>
              <a:ext cx="7704857" cy="341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円/楕円 4"/>
            <p:cNvSpPr/>
            <p:nvPr/>
          </p:nvSpPr>
          <p:spPr>
            <a:xfrm>
              <a:off x="6012160" y="3356992"/>
              <a:ext cx="2232248" cy="12241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>
              <a:stCxn id="5" idx="4"/>
              <a:endCxn id="10" idx="0"/>
            </p:cNvCxnSpPr>
            <p:nvPr/>
          </p:nvCxnSpPr>
          <p:spPr>
            <a:xfrm>
              <a:off x="7128284" y="4581128"/>
              <a:ext cx="445404" cy="3414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6529572" y="492258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Waste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906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3720436" y="908720"/>
            <a:ext cx="1329055" cy="4636503"/>
            <a:chOff x="4509431" y="1588296"/>
            <a:chExt cx="1329055" cy="463650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7" name="直線コネクタ 16"/>
          <p:cNvCxnSpPr/>
          <p:nvPr/>
        </p:nvCxnSpPr>
        <p:spPr>
          <a:xfrm>
            <a:off x="4154020" y="4579460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3884364" y="3371060"/>
            <a:ext cx="64888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499992" y="3442881"/>
            <a:ext cx="44319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4154020" y="5028912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5182021" y="434936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2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4947777" y="451637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0353" y="4797339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3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4946109" y="496434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ホームベース 28"/>
          <p:cNvSpPr/>
          <p:nvPr/>
        </p:nvSpPr>
        <p:spPr>
          <a:xfrm rot="10800000">
            <a:off x="4965560" y="337998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447520" y="312523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ホームベース 30"/>
          <p:cNvSpPr/>
          <p:nvPr/>
        </p:nvSpPr>
        <p:spPr>
          <a:xfrm>
            <a:off x="3355732" y="329223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64088" y="2852540"/>
            <a:ext cx="58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Gate</a:t>
            </a:r>
            <a:endParaRPr kumimoji="1" lang="ja-JP" altLang="en-US" sz="1600" dirty="0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4968044" y="300994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3861379" y="3036871"/>
            <a:ext cx="104503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190268" y="322115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52931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463501" y="902906"/>
            <a:ext cx="5710568" cy="4636503"/>
            <a:chOff x="1619672" y="908720"/>
            <a:chExt cx="5710568" cy="4636503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80056" y="273705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979712" y="2564904"/>
              <a:ext cx="1522884" cy="32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Gate complex</a:t>
              </a:r>
              <a:endParaRPr kumimoji="1" lang="ja-JP" altLang="en-US" sz="1600" dirty="0"/>
            </a:p>
          </p:txBody>
        </p:sp>
        <p:sp>
          <p:nvSpPr>
            <p:cNvPr id="36" name="ホームベース 35"/>
            <p:cNvSpPr/>
            <p:nvPr/>
          </p:nvSpPr>
          <p:spPr>
            <a:xfrm>
              <a:off x="3383868" y="26998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366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619672" y="908720"/>
            <a:ext cx="5710568" cy="4719616"/>
            <a:chOff x="1619672" y="908720"/>
            <a:chExt cx="5710568" cy="4719616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5364088" y="2852540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4968044" y="3009940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61379" y="3036871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6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30060" r="15427" b="18829"/>
          <a:stretch/>
        </p:blipFill>
        <p:spPr bwMode="auto">
          <a:xfrm>
            <a:off x="33420" y="2465674"/>
            <a:ext cx="4346018" cy="224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-1663953" y="411517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8" name="ホームベース 7"/>
          <p:cNvSpPr/>
          <p:nvPr/>
        </p:nvSpPr>
        <p:spPr>
          <a:xfrm>
            <a:off x="-515109" y="424697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496" y="4163008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5496" y="2636912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2059628" y="2609178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17" name="ホームベース 16"/>
          <p:cNvSpPr/>
          <p:nvPr/>
        </p:nvSpPr>
        <p:spPr>
          <a:xfrm>
            <a:off x="-519923" y="2736689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62695" y="2699843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51839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58445"/>
              </p:ext>
            </p:extLst>
          </p:nvPr>
        </p:nvGraphicFramePr>
        <p:xfrm>
          <a:off x="-1620688" y="1758708"/>
          <a:ext cx="6035972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392"/>
                <a:gridCol w="395891"/>
                <a:gridCol w="415684"/>
                <a:gridCol w="376098"/>
                <a:gridCol w="395891"/>
                <a:gridCol w="395891"/>
                <a:gridCol w="398332"/>
                <a:gridCol w="393449"/>
                <a:gridCol w="408586"/>
                <a:gridCol w="408586"/>
                <a:gridCol w="408586"/>
                <a:gridCol w="408586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100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198052"/>
              </p:ext>
            </p:extLst>
          </p:nvPr>
        </p:nvGraphicFramePr>
        <p:xfrm>
          <a:off x="335874" y="-628640"/>
          <a:ext cx="4784054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911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1" y="-1043989"/>
            <a:ext cx="4786313" cy="34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85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104758" y="410244"/>
            <a:ext cx="5959245" cy="6757766"/>
            <a:chOff x="1104758" y="410244"/>
            <a:chExt cx="5959245" cy="6757766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3435" y="2645760"/>
              <a:ext cx="5710568" cy="4522250"/>
              <a:chOff x="1463501" y="1017159"/>
              <a:chExt cx="5710568" cy="4522250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3716480" y="101715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2" name="テキスト ボックス 21"/>
              <p:cNvSpPr txBox="1"/>
              <p:nvPr/>
            </p:nvSpPr>
            <p:spPr>
              <a:xfrm>
                <a:off x="5193849" y="434355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Next Complex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ホームベース 22"/>
              <p:cNvSpPr/>
              <p:nvPr/>
            </p:nvSpPr>
            <p:spPr>
              <a:xfrm rot="10800000">
                <a:off x="4791606" y="451056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5024182" y="4791525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Fragment 2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ホームベース 24"/>
              <p:cNvSpPr/>
              <p:nvPr/>
            </p:nvSpPr>
            <p:spPr>
              <a:xfrm rot="10800000">
                <a:off x="4789938" y="4958532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ホームベース 28"/>
              <p:cNvSpPr/>
              <p:nvPr/>
            </p:nvSpPr>
            <p:spPr>
              <a:xfrm rot="10800000">
                <a:off x="4809389" y="337416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ホームベース 30"/>
              <p:cNvSpPr/>
              <p:nvPr/>
            </p:nvSpPr>
            <p:spPr>
              <a:xfrm>
                <a:off x="3199561" y="3300493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2" name="直線コネクタ 31"/>
              <p:cNvCxnSpPr/>
              <p:nvPr/>
            </p:nvCxnSpPr>
            <p:spPr>
              <a:xfrm>
                <a:off x="3723885" y="273124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5034097" y="321534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977353" y="4990153"/>
                <a:ext cx="772885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3983781" y="4539121"/>
                <a:ext cx="772885" cy="2164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4363652" y="3423186"/>
                <a:ext cx="396613" cy="1967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3728193" y="3365246"/>
                <a:ext cx="64888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>
                <a:off x="3696299" y="350926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/>
              <p:cNvSpPr txBox="1"/>
              <p:nvPr/>
            </p:nvSpPr>
            <p:spPr>
              <a:xfrm>
                <a:off x="2553265" y="3423186"/>
                <a:ext cx="7104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Signal</a:t>
                </a:r>
                <a:endParaRPr kumimoji="1" lang="ja-JP" altLang="en-US" sz="1600" dirty="0"/>
              </a:p>
            </p:txBody>
          </p:sp>
          <p:sp>
            <p:nvSpPr>
              <p:cNvPr id="41" name="ホームベース 40"/>
              <p:cNvSpPr/>
              <p:nvPr/>
            </p:nvSpPr>
            <p:spPr>
              <a:xfrm>
                <a:off x="3204481" y="347204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463501" y="3091282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1823541" y="2559090"/>
                <a:ext cx="1522884" cy="32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Gate complex</a:t>
                </a:r>
                <a:endParaRPr kumimoji="1" lang="ja-JP" altLang="en-US" sz="1600" dirty="0"/>
              </a:p>
            </p:txBody>
          </p:sp>
          <p:sp>
            <p:nvSpPr>
              <p:cNvPr id="36" name="ホームベース 35"/>
              <p:cNvSpPr/>
              <p:nvPr/>
            </p:nvSpPr>
            <p:spPr>
              <a:xfrm>
                <a:off x="3227697" y="269402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758" y="410244"/>
              <a:ext cx="3569301" cy="2586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894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030036"/>
              </p:ext>
            </p:extLst>
          </p:nvPr>
        </p:nvGraphicFramePr>
        <p:xfrm>
          <a:off x="-412659" y="1038784"/>
          <a:ext cx="4279998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75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52536" y="1127166"/>
            <a:ext cx="7295399" cy="4530809"/>
            <a:chOff x="-252536" y="1127166"/>
            <a:chExt cx="7295399" cy="453080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2959020" y="4020457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4382287" y="4238304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3859873" y="4364864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486360" y="4832662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3857631" y="4966747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309522" y="4920008"/>
              <a:ext cx="519215" cy="31982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318158" y="4314012"/>
              <a:ext cx="510579" cy="2907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1127166"/>
              <a:ext cx="4104456" cy="2965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7678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49940"/>
              </p:ext>
            </p:extLst>
          </p:nvPr>
        </p:nvGraphicFramePr>
        <p:xfrm>
          <a:off x="-412659" y="1038784"/>
          <a:ext cx="427999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</a:t>
                      </a:r>
                      <a:r>
                        <a:rPr kumimoji="1" lang="en-US" altLang="ja-JP" baseline="0" dirty="0" smtClean="0"/>
                        <a:t>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625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770591" y="1374910"/>
            <a:ext cx="7223391" cy="3084479"/>
            <a:chOff x="770591" y="1374910"/>
            <a:chExt cx="7223391" cy="308447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3910139" y="2821871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5333406" y="3039718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810992" y="3166278"/>
              <a:ext cx="628864" cy="19349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220072" y="3634076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Waste</a:t>
              </a:r>
              <a:endParaRPr kumimoji="1" lang="ja-JP" altLang="en-US" sz="2400" dirty="0"/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808750" y="3768161"/>
              <a:ext cx="628864" cy="193496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260641" y="3721422"/>
              <a:ext cx="519215" cy="319829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269277" y="3115426"/>
              <a:ext cx="510579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91" y="1374910"/>
              <a:ext cx="4041650" cy="151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9" t="29805" r="43656" b="50232"/>
          <a:stretch/>
        </p:blipFill>
        <p:spPr bwMode="auto">
          <a:xfrm>
            <a:off x="702618" y="3155482"/>
            <a:ext cx="4661470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6660231" y="3396456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74848"/>
              </p:ext>
            </p:extLst>
          </p:nvPr>
        </p:nvGraphicFramePr>
        <p:xfrm>
          <a:off x="-1908720" y="452698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正方形/長方形 9"/>
          <p:cNvSpPr/>
          <p:nvPr/>
        </p:nvSpPr>
        <p:spPr>
          <a:xfrm>
            <a:off x="712596" y="5781522"/>
            <a:ext cx="4593449" cy="3837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29408" y="3698659"/>
            <a:ext cx="4058616" cy="5108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866262" y="5760196"/>
            <a:ext cx="111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ホームベース 16"/>
          <p:cNvSpPr/>
          <p:nvPr/>
        </p:nvSpPr>
        <p:spPr>
          <a:xfrm>
            <a:off x="219919" y="592720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332656" y="3717032"/>
            <a:ext cx="1636545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Transducer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219919" y="390785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2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6660231" y="3396456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-1944870" y="422009"/>
            <a:ext cx="7308958" cy="6209017"/>
            <a:chOff x="-1944870" y="422009"/>
            <a:chExt cx="7308958" cy="6209017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9" t="29805" r="43656" b="50232"/>
            <a:stretch/>
          </p:blipFill>
          <p:spPr bwMode="auto">
            <a:xfrm>
              <a:off x="702618" y="3155482"/>
              <a:ext cx="4661470" cy="3475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712596" y="5781522"/>
              <a:ext cx="4593449" cy="383782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29408" y="3698659"/>
              <a:ext cx="4058616" cy="510814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1100996" y="5764307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219919" y="5927203"/>
              <a:ext cx="468052" cy="14401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-1620688" y="3717032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9" name="ホームベース 18"/>
            <p:cNvSpPr/>
            <p:nvPr/>
          </p:nvSpPr>
          <p:spPr>
            <a:xfrm>
              <a:off x="219919" y="3907856"/>
              <a:ext cx="468052" cy="144016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44870" y="422009"/>
              <a:ext cx="7297737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67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1002 data analysis\stained gel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18780" r="43315" b="39349"/>
          <a:stretch/>
        </p:blipFill>
        <p:spPr bwMode="auto">
          <a:xfrm>
            <a:off x="3110357" y="2133487"/>
            <a:ext cx="4628978" cy="53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012160" y="6675556"/>
            <a:ext cx="1330558" cy="56189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8" y="-214425"/>
            <a:ext cx="7297737" cy="234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8532440" y="6711751"/>
            <a:ext cx="106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ホームベース 19"/>
          <p:cNvSpPr/>
          <p:nvPr/>
        </p:nvSpPr>
        <p:spPr>
          <a:xfrm rot="10800000">
            <a:off x="7380312" y="6879650"/>
            <a:ext cx="1224136" cy="22175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7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30060" r="15427" b="18829"/>
          <a:stretch/>
        </p:blipFill>
        <p:spPr bwMode="auto">
          <a:xfrm>
            <a:off x="33420" y="2465674"/>
            <a:ext cx="4346018" cy="224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-1663953" y="411517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8" name="ホームベース 7"/>
          <p:cNvSpPr/>
          <p:nvPr/>
        </p:nvSpPr>
        <p:spPr>
          <a:xfrm>
            <a:off x="-515109" y="424697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496" y="4163008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86179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192378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643479"/>
              </p:ext>
            </p:extLst>
          </p:nvPr>
        </p:nvGraphicFramePr>
        <p:xfrm>
          <a:off x="-1656534" y="1628800"/>
          <a:ext cx="6035972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0392"/>
                <a:gridCol w="395891"/>
                <a:gridCol w="415684"/>
                <a:gridCol w="376098"/>
                <a:gridCol w="395891"/>
                <a:gridCol w="395891"/>
                <a:gridCol w="398332"/>
                <a:gridCol w="393449"/>
                <a:gridCol w="408586"/>
                <a:gridCol w="408586"/>
                <a:gridCol w="408586"/>
                <a:gridCol w="408586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100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sp>
        <p:nvSpPr>
          <p:cNvPr id="3" name="二等辺三角形 2"/>
          <p:cNvSpPr/>
          <p:nvPr/>
        </p:nvSpPr>
        <p:spPr>
          <a:xfrm rot="5400000">
            <a:off x="-253464" y="2775796"/>
            <a:ext cx="198024" cy="170710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4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226591" y="415230"/>
            <a:ext cx="9164677" cy="3698570"/>
            <a:chOff x="226591" y="415230"/>
            <a:chExt cx="9164677" cy="3698570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8" t="52908" r="43315" b="39349"/>
            <a:stretch/>
          </p:blipFill>
          <p:spPr bwMode="auto">
            <a:xfrm>
              <a:off x="2900472" y="3115975"/>
              <a:ext cx="4628978" cy="99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802275" y="3260102"/>
              <a:ext cx="133055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8322555" y="3296297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20" name="ホームベース 19"/>
            <p:cNvSpPr/>
            <p:nvPr/>
          </p:nvSpPr>
          <p:spPr>
            <a:xfrm rot="10800000">
              <a:off x="7170427" y="3464196"/>
              <a:ext cx="1224136" cy="221757"/>
            </a:xfrm>
            <a:prstGeom prst="homePlate">
              <a:avLst/>
            </a:prstGeom>
            <a:solidFill>
              <a:srgbClr val="E67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591" y="415230"/>
              <a:ext cx="7297737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90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19121"/>
              </p:ext>
            </p:extLst>
          </p:nvPr>
        </p:nvGraphicFramePr>
        <p:xfrm>
          <a:off x="107504" y="446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523882"/>
              </p:ext>
            </p:extLst>
          </p:nvPr>
        </p:nvGraphicFramePr>
        <p:xfrm>
          <a:off x="46459" y="2743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2705075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0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83341"/>
              </p:ext>
            </p:extLst>
          </p:nvPr>
        </p:nvGraphicFramePr>
        <p:xfrm>
          <a:off x="-2196752" y="1196752"/>
          <a:ext cx="7155578" cy="5133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7151687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819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3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11610528" cy="58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995472" y="969932"/>
            <a:ext cx="1512168" cy="4675928"/>
            <a:chOff x="8172400" y="1548871"/>
            <a:chExt cx="1512168" cy="4675928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2658030" y="3573016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9360" r="27028" b="26485"/>
          <a:stretch/>
        </p:blipFill>
        <p:spPr bwMode="auto">
          <a:xfrm>
            <a:off x="900686" y="984000"/>
            <a:ext cx="1281909" cy="4664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7893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19586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01418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894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1214436" y="4219420"/>
            <a:ext cx="95002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2655212" y="3875116"/>
            <a:ext cx="1980220" cy="7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213308" y="414440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215052" y="37636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211579" y="3734277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91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275392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868743" y="3810176"/>
            <a:ext cx="2663233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6219608" y="4013057"/>
            <a:ext cx="26959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6539635" y="398369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969492" y="3996250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5859568" y="4128937"/>
            <a:ext cx="63568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6541303" y="424025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823808" y="3327188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5139488" y="3521189"/>
            <a:ext cx="136265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6541303" y="3491823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5125281" y="4454696"/>
            <a:ext cx="139093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989760" y="4240597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6547856" y="437968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843808" y="5648073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72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748626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228184" y="2089314"/>
            <a:ext cx="5735363" cy="5648845"/>
            <a:chOff x="5198081" y="2420888"/>
            <a:chExt cx="4423034" cy="4210611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6115" r="22867" b="27170"/>
            <a:stretch/>
          </p:blipFill>
          <p:spPr bwMode="auto">
            <a:xfrm>
              <a:off x="5198081" y="2420888"/>
              <a:ext cx="1398697" cy="421061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6957882" y="4795816"/>
              <a:ext cx="2663233" cy="33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6308747" y="4998697"/>
              <a:ext cx="26959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6628774" y="496933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7058631" y="4981890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5948707" y="5114577"/>
              <a:ext cx="63568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6630442" y="522589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6912947" y="4312828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5228627" y="4506829"/>
              <a:ext cx="136265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6630442" y="4477463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5214420" y="5440336"/>
              <a:ext cx="139093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7078899" y="5226237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6636995" y="536532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-1096498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756138" y="2089314"/>
            <a:ext cx="4989649" cy="5628366"/>
            <a:chOff x="989825" y="2420888"/>
            <a:chExt cx="3734746" cy="4212825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2747169" y="4558656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15567" r="27028" b="26485"/>
            <a:stretch/>
          </p:blipFill>
          <p:spPr bwMode="auto">
            <a:xfrm>
              <a:off x="989825" y="2420888"/>
              <a:ext cx="1281909" cy="42128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2744351" y="4973300"/>
              <a:ext cx="1980220" cy="75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302447" y="524258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304191" y="474928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300718" y="4719917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290831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897020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15268"/>
              </p:ext>
            </p:extLst>
          </p:nvPr>
        </p:nvGraphicFramePr>
        <p:xfrm>
          <a:off x="-2218924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4" name="表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40275"/>
              </p:ext>
            </p:extLst>
          </p:nvPr>
        </p:nvGraphicFramePr>
        <p:xfrm>
          <a:off x="3275856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5658867" y="2089314"/>
            <a:ext cx="6304680" cy="6278189"/>
            <a:chOff x="5658867" y="2089314"/>
            <a:chExt cx="6304680" cy="6278189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grpSp>
          <p:nvGrpSpPr>
            <p:cNvPr id="17" name="グループ化 16"/>
            <p:cNvGrpSpPr/>
            <p:nvPr/>
          </p:nvGrpSpPr>
          <p:grpSpPr>
            <a:xfrm>
              <a:off x="6228184" y="2089314"/>
              <a:ext cx="5735363" cy="5648845"/>
              <a:chOff x="5198081" y="2420888"/>
              <a:chExt cx="4423034" cy="4210611"/>
            </a:xfrm>
          </p:grpSpPr>
          <p:pic>
            <p:nvPicPr>
              <p:cNvPr id="7" name="図 6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6115" r="22867" b="27170"/>
              <a:stretch/>
            </p:blipFill>
            <p:spPr bwMode="auto">
              <a:xfrm>
                <a:off x="5198081" y="2420888"/>
                <a:ext cx="1398697" cy="4210611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テキスト ボックス 28"/>
              <p:cNvSpPr txBox="1"/>
              <p:nvPr/>
            </p:nvSpPr>
            <p:spPr>
              <a:xfrm>
                <a:off x="6957882" y="4795816"/>
                <a:ext cx="2663233" cy="33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with FAM &amp;Output*</a:t>
                </a:r>
                <a:endParaRPr kumimoji="1" lang="ja-JP" altLang="en-US" sz="1600" dirty="0"/>
              </a:p>
            </p:txBody>
          </p:sp>
          <p:cxnSp>
            <p:nvCxnSpPr>
              <p:cNvPr id="30" name="直線コネクタ 29"/>
              <p:cNvCxnSpPr/>
              <p:nvPr/>
            </p:nvCxnSpPr>
            <p:spPr>
              <a:xfrm>
                <a:off x="6308747" y="4998697"/>
                <a:ext cx="26959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ホームベース 30"/>
              <p:cNvSpPr/>
              <p:nvPr/>
            </p:nvSpPr>
            <p:spPr>
              <a:xfrm rot="10800000">
                <a:off x="6628774" y="496933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058631" y="4981890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cxnSp>
            <p:nvCxnSpPr>
              <p:cNvPr id="34" name="直線コネクタ 33"/>
              <p:cNvCxnSpPr/>
              <p:nvPr/>
            </p:nvCxnSpPr>
            <p:spPr>
              <a:xfrm>
                <a:off x="5948707" y="5114577"/>
                <a:ext cx="63568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ホームベース 34"/>
              <p:cNvSpPr/>
              <p:nvPr/>
            </p:nvSpPr>
            <p:spPr>
              <a:xfrm rot="10800000">
                <a:off x="6630442" y="522589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6912947" y="4312828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&amp;Input*</a:t>
                </a:r>
                <a:endParaRPr kumimoji="1" lang="ja-JP" altLang="en-US" sz="1600" dirty="0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5228627" y="4506829"/>
                <a:ext cx="136265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ホームベース 38"/>
              <p:cNvSpPr/>
              <p:nvPr/>
            </p:nvSpPr>
            <p:spPr>
              <a:xfrm rot="10800000">
                <a:off x="6630442" y="4477463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0" name="直線コネクタ 39"/>
              <p:cNvCxnSpPr/>
              <p:nvPr/>
            </p:nvCxnSpPr>
            <p:spPr>
              <a:xfrm>
                <a:off x="5214420" y="5440336"/>
                <a:ext cx="139093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078899" y="5226237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ホームベース 41"/>
              <p:cNvSpPr/>
              <p:nvPr/>
            </p:nvSpPr>
            <p:spPr>
              <a:xfrm rot="10800000">
                <a:off x="6636995" y="536532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" name="グループ化 1"/>
          <p:cNvGrpSpPr/>
          <p:nvPr/>
        </p:nvGrpSpPr>
        <p:grpSpPr>
          <a:xfrm>
            <a:off x="136294" y="2089314"/>
            <a:ext cx="5609493" cy="6278189"/>
            <a:chOff x="136294" y="2089314"/>
            <a:chExt cx="5609493" cy="6278189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756138" y="2089314"/>
              <a:ext cx="4989649" cy="5628366"/>
              <a:chOff x="989825" y="2420888"/>
              <a:chExt cx="3734746" cy="4212825"/>
            </a:xfrm>
          </p:grpSpPr>
          <p:sp>
            <p:nvSpPr>
              <p:cNvPr id="23" name="テキスト ボックス 22"/>
              <p:cNvSpPr txBox="1"/>
              <p:nvPr/>
            </p:nvSpPr>
            <p:spPr>
              <a:xfrm>
                <a:off x="2747169" y="4558656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pic>
            <p:nvPicPr>
              <p:cNvPr id="12" name="図 11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15567" r="27028" b="26485"/>
              <a:stretch/>
            </p:blipFill>
            <p:spPr bwMode="auto">
              <a:xfrm>
                <a:off x="989825" y="2420888"/>
                <a:ext cx="1281909" cy="421282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2744351" y="4973300"/>
                <a:ext cx="1980220" cy="755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 with FAM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ホームベース 18"/>
              <p:cNvSpPr/>
              <p:nvPr/>
            </p:nvSpPr>
            <p:spPr>
              <a:xfrm rot="10800000">
                <a:off x="2302447" y="524258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0" name="直線コネクタ 19"/>
              <p:cNvCxnSpPr/>
              <p:nvPr/>
            </p:nvCxnSpPr>
            <p:spPr>
              <a:xfrm>
                <a:off x="1304191" y="4749283"/>
                <a:ext cx="95002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ホームベース 23"/>
              <p:cNvSpPr/>
              <p:nvPr/>
            </p:nvSpPr>
            <p:spPr>
              <a:xfrm rot="10800000">
                <a:off x="2300718" y="4719917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290831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1897020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670410"/>
              </p:ext>
            </p:extLst>
          </p:nvPr>
        </p:nvGraphicFramePr>
        <p:xfrm>
          <a:off x="-2218924" y="219348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表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7478"/>
              </p:ext>
            </p:extLst>
          </p:nvPr>
        </p:nvGraphicFramePr>
        <p:xfrm>
          <a:off x="3325692" y="188640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7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658867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pic>
        <p:nvPicPr>
          <p:cNvPr id="7" name="図 6" descr="C:\Users\俊輔\Google ドライブ\BIOMOD2014\実験\酵素フリー　電気泳動　川上\0918\Bio-Rad 2014-09-18 20hr 47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3" t="16115" r="22867" b="27170"/>
          <a:stretch/>
        </p:blipFill>
        <p:spPr bwMode="auto">
          <a:xfrm>
            <a:off x="6228183" y="2089314"/>
            <a:ext cx="1813695" cy="56488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8172401" y="5373215"/>
            <a:ext cx="3453423" cy="30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7668387" y="5547635"/>
            <a:ext cx="349582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8083368" y="5508238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04360" y="5711110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7201522" y="5703096"/>
            <a:ext cx="824298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8085530" y="5852432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8244408" y="4702997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6267792" y="4887758"/>
            <a:ext cx="176695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8085530" y="4848361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6249370" y="6140126"/>
            <a:ext cx="180363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8388424" y="5970290"/>
            <a:ext cx="2567758" cy="38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8094028" y="6039488"/>
            <a:ext cx="606925" cy="193208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6294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03963" y="4945388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15567" r="27028" b="26485"/>
          <a:stretch/>
        </p:blipFill>
        <p:spPr bwMode="auto">
          <a:xfrm>
            <a:off x="756138" y="2089314"/>
            <a:ext cx="1712640" cy="5628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3100198" y="5499356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509811" y="5859128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176133" y="5200067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507501" y="5160834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158284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968157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702" y="230014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56" y="207690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22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482735" y="54587"/>
            <a:ext cx="13853019" cy="6049257"/>
            <a:chOff x="-2227195" y="2318246"/>
            <a:chExt cx="13853019" cy="6049257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37544" r="22867" b="27170"/>
            <a:stretch/>
          </p:blipFill>
          <p:spPr bwMode="auto">
            <a:xfrm>
              <a:off x="6228183" y="4223657"/>
              <a:ext cx="1813695" cy="351450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8172401" y="5373215"/>
              <a:ext cx="3453423" cy="302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7668387" y="5547635"/>
              <a:ext cx="349582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8083368" y="5508238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404360" y="5711110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7201522" y="5703096"/>
              <a:ext cx="824298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8085530" y="5852432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8244408" y="4702997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267792" y="4887758"/>
              <a:ext cx="176695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8085530" y="4848361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6249370" y="6140126"/>
              <a:ext cx="180363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8388424" y="5970290"/>
              <a:ext cx="2567758" cy="38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8094028" y="6039488"/>
              <a:ext cx="606925" cy="19320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3103963" y="4945388"/>
              <a:ext cx="2209300" cy="45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37541" r="27028" b="26485"/>
            <a:stretch/>
          </p:blipFill>
          <p:spPr bwMode="auto">
            <a:xfrm>
              <a:off x="756138" y="4223656"/>
              <a:ext cx="1712640" cy="3494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100198" y="5499356"/>
              <a:ext cx="2645589" cy="100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509811" y="5859128"/>
              <a:ext cx="625321" cy="19240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176133" y="5200067"/>
              <a:ext cx="126924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507501" y="5160834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158284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968157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27195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3956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64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/>
          <p:cNvSpPr txBox="1"/>
          <p:nvPr/>
        </p:nvSpPr>
        <p:spPr>
          <a:xfrm>
            <a:off x="6314167" y="3610721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0" t="42158" r="27028" b="38933"/>
          <a:stretch/>
        </p:blipFill>
        <p:spPr bwMode="auto">
          <a:xfrm>
            <a:off x="4368488" y="3337346"/>
            <a:ext cx="1310494" cy="18366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6310402" y="4164689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720015" y="4524461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4386337" y="3865400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5717705" y="3826167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368488" y="4476550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178361" y="4476550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57512"/>
              </p:ext>
            </p:extLst>
          </p:nvPr>
        </p:nvGraphicFramePr>
        <p:xfrm>
          <a:off x="1427314" y="1230237"/>
          <a:ext cx="431847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873271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sp>
        <p:nvSpPr>
          <p:cNvPr id="3" name="二等辺三角形 2"/>
          <p:cNvSpPr/>
          <p:nvPr/>
        </p:nvSpPr>
        <p:spPr>
          <a:xfrm rot="5400000">
            <a:off x="566866" y="845402"/>
            <a:ext cx="396044" cy="341417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-2059628" y="1255960"/>
            <a:ext cx="7322874" cy="3459659"/>
            <a:chOff x="-2059628" y="1673511"/>
            <a:chExt cx="6439066" cy="3042108"/>
          </a:xfrm>
        </p:grpSpPr>
        <p:pic>
          <p:nvPicPr>
            <p:cNvPr id="1026" name="Picture 2" descr="C:\Users\murata\Google ドライブ１\BIOMOD2014\実験 (1)\AthenB BthenA (ES)\1006\Bio-Rad 2014-10-06 19hr 45min(BA)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3" t="30060" r="15427" b="18829"/>
            <a:stretch/>
          </p:blipFill>
          <p:spPr bwMode="auto">
            <a:xfrm>
              <a:off x="33420" y="2465674"/>
              <a:ext cx="4346018" cy="224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-1663953" y="41151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DB0015"/>
                  </a:solidFill>
                </a:rPr>
                <a:t>Output A</a:t>
              </a:r>
              <a:endParaRPr kumimoji="1" lang="ja-JP" altLang="en-US" sz="2000" dirty="0">
                <a:solidFill>
                  <a:srgbClr val="DB0015"/>
                </a:solidFill>
              </a:endParaRPr>
            </a:p>
          </p:txBody>
        </p:sp>
        <p:sp>
          <p:nvSpPr>
            <p:cNvPr id="8" name="ホームベース 7"/>
            <p:cNvSpPr/>
            <p:nvPr/>
          </p:nvSpPr>
          <p:spPr>
            <a:xfrm>
              <a:off x="-515109" y="4246974"/>
              <a:ext cx="550605" cy="169417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5496" y="4163008"/>
              <a:ext cx="4327370" cy="32398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2059628" y="2609178"/>
              <a:ext cx="1591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/>
                <a:t>Transducer A</a:t>
              </a:r>
              <a:endParaRPr kumimoji="1" lang="ja-JP" altLang="en-US" sz="2000" dirty="0"/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-519923" y="2736689"/>
              <a:ext cx="550605" cy="169417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62587" y="1673511"/>
              <a:ext cx="6042025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63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950496" y="620688"/>
            <a:ext cx="6050955" cy="3758353"/>
            <a:chOff x="1950496" y="620688"/>
            <a:chExt cx="6050955" cy="3758353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6849323" y="3034784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47775" y="2542407"/>
              <a:ext cx="1310494" cy="18366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6879464" y="3603650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6299302" y="3729522"/>
              <a:ext cx="625321" cy="19240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ホームベース 23"/>
            <p:cNvSpPr/>
            <p:nvPr/>
          </p:nvSpPr>
          <p:spPr>
            <a:xfrm rot="10800000">
              <a:off x="6296992" y="3160956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5" y="3681611"/>
              <a:ext cx="480587" cy="31802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757648" y="3681611"/>
              <a:ext cx="480587" cy="31802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496" y="620688"/>
              <a:ext cx="4322763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正方形/長方形 12"/>
            <p:cNvSpPr/>
            <p:nvPr/>
          </p:nvSpPr>
          <p:spPr>
            <a:xfrm>
              <a:off x="5769203" y="3041874"/>
              <a:ext cx="480587" cy="31802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942864" y="3041874"/>
              <a:ext cx="480587" cy="31802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30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7101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44870"/>
                  </p:ext>
                </p:extLst>
              </p:nvPr>
            </p:nvGraphicFramePr>
            <p:xfrm>
              <a:off x="4499992" y="548680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44870"/>
                  </p:ext>
                </p:extLst>
              </p:nvPr>
            </p:nvGraphicFramePr>
            <p:xfrm>
              <a:off x="4499992" y="548680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11667" r="-54785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4642746" y="2776275"/>
            <a:ext cx="4322762" cy="21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9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57525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251520" y="1628799"/>
            <a:ext cx="8689082" cy="2695576"/>
            <a:chOff x="251520" y="1628799"/>
            <a:chExt cx="8689082" cy="2695576"/>
          </a:xfrm>
        </p:grpSpPr>
        <p:pic>
          <p:nvPicPr>
            <p:cNvPr id="1026" name="Picture 2" descr="C:\Users\俊輔\Google ドライブ\BIOMOD2014\実験\酵素フリー　電気泳動　川上\0921　分析　今井\take2\Bio-Rad 2014-09-18 20hr 01minbluelane2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628799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俊輔\Google ドライブ\BIOMOD2014\実験\酵素フリー　電気泳動　川上\0921　分析　今井\take2\Bio-Rad 2014-09-18 20hr 01minbluelane4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252" y="1628800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テキスト ボックス 3"/>
            <p:cNvSpPr txBox="1"/>
            <p:nvPr/>
          </p:nvSpPr>
          <p:spPr>
            <a:xfrm>
              <a:off x="899592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Lane2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292080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Lane4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10990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0928\0918 deta analysis\Bio-Rad 2014-09-18 20hr 01minblue lane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9" y="692696"/>
            <a:ext cx="86487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69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247650" y="733425"/>
            <a:ext cx="8648700" cy="5391150"/>
            <a:chOff x="247650" y="733425"/>
            <a:chExt cx="8648700" cy="5391150"/>
          </a:xfrm>
        </p:grpSpPr>
        <p:pic>
          <p:nvPicPr>
            <p:cNvPr id="2050" name="Picture 2" descr="F:\0928\0918 deta analysis\Bio-Rad 2014-09-18 20hr 01minblue lane6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733425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4</a:t>
              </a:r>
              <a:endParaRPr kumimoji="1" lang="ja-JP" altLang="en-US" sz="40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2264628" y="2054168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90.9</a:t>
              </a:r>
              <a:r>
                <a:rPr lang="ja-JP" altLang="en-US" b="1" dirty="0" smtClean="0"/>
                <a:t>  </a:t>
              </a:r>
              <a:r>
                <a:rPr lang="en-US" altLang="ja-JP" b="1" dirty="0" smtClean="0"/>
                <a:t>%</a:t>
              </a:r>
              <a:endParaRPr kumimoji="1" lang="ja-JP" altLang="en-US" b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51152" y="1052736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0.790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9.15 %</a:t>
              </a:r>
              <a:r>
                <a:rPr lang="ja-JP" altLang="en-US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11" name="直線矢印コネクタ 10"/>
            <p:cNvCxnSpPr/>
            <p:nvPr/>
          </p:nvCxnSpPr>
          <p:spPr>
            <a:xfrm flipH="1">
              <a:off x="7092280" y="1699067"/>
              <a:ext cx="648072" cy="23780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9" idx="3"/>
            </p:cNvCxnSpPr>
            <p:nvPr/>
          </p:nvCxnSpPr>
          <p:spPr>
            <a:xfrm flipV="1">
              <a:off x="5151180" y="2377333"/>
              <a:ext cx="860980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335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32707" y="742553"/>
            <a:ext cx="8648700" cy="5391150"/>
            <a:chOff x="232707" y="742553"/>
            <a:chExt cx="8648700" cy="5391150"/>
          </a:xfrm>
        </p:grpSpPr>
        <p:pic>
          <p:nvPicPr>
            <p:cNvPr id="4" name="Picture 2" descr="F:\0928\0918 deta analysis\Bio-Rad 2014-09-18 20hr 01minblue lane4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07" y="742553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2</a:t>
              </a:r>
              <a:endParaRPr kumimoji="1" lang="ja-JP" altLang="en-US" sz="40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2987824" y="2823327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7.91 %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987824" y="1237410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0.788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92.1 %</a:t>
              </a:r>
              <a:endParaRPr kumimoji="1" lang="ja-JP" altLang="en-US" b="1" dirty="0"/>
            </a:p>
          </p:txBody>
        </p:sp>
        <p:cxnSp>
          <p:nvCxnSpPr>
            <p:cNvPr id="8" name="直線矢印コネクタ 7"/>
            <p:cNvCxnSpPr/>
            <p:nvPr/>
          </p:nvCxnSpPr>
          <p:spPr>
            <a:xfrm flipV="1">
              <a:off x="5874376" y="1237410"/>
              <a:ext cx="1073888" cy="362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/>
            <p:nvPr/>
          </p:nvCxnSpPr>
          <p:spPr>
            <a:xfrm>
              <a:off x="5463389" y="3469658"/>
              <a:ext cx="536944" cy="751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9867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0928\0918 deta analysis\Bio-Rad 2014-09-18 20hr 01minblue lane4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31" b="6742"/>
          <a:stretch/>
        </p:blipFill>
        <p:spPr bwMode="auto">
          <a:xfrm>
            <a:off x="-3564904" y="2996952"/>
            <a:ext cx="8218756" cy="400417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:\0928\0918 deta analysis\Bio-Rad 2014-09-18 20hr 01minblue lane6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58" b="7071"/>
          <a:stretch/>
        </p:blipFill>
        <p:spPr bwMode="auto">
          <a:xfrm>
            <a:off x="817740" y="3220997"/>
            <a:ext cx="8218756" cy="381220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420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979712" y="3429000"/>
            <a:ext cx="3688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58352" y="3429000"/>
            <a:ext cx="35380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2339752" y="4358084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2339752" y="5013176"/>
            <a:ext cx="288032" cy="63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6893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0"/>
            <a:ext cx="3688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52" y="0"/>
            <a:ext cx="353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755576" y="4358084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755576" y="5013176"/>
            <a:ext cx="288032" cy="6325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7.908682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0.787826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92.091318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72200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90.85057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72200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0.789565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9.149427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480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-1443361" y="-531440"/>
            <a:ext cx="6520582" cy="7065495"/>
            <a:chOff x="2650405" y="-540151"/>
            <a:chExt cx="6520582" cy="7065495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2690619" y="-21833"/>
              <a:ext cx="6480368" cy="2994607"/>
              <a:chOff x="4867571" y="1694376"/>
              <a:chExt cx="6480368" cy="2994607"/>
            </a:xfrm>
          </p:grpSpPr>
          <p:pic>
            <p:nvPicPr>
              <p:cNvPr id="22" name="Picture 3" descr="C:\Users\murata\Google ドライブ１\BIOMOD2014\実験 (1)\AthenB BthenA (ES)\1006\Bio-Rad 2014-10-06 19hr 59min(AB).tif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39" t="32628" r="32272" b="39144"/>
              <a:stretch/>
            </p:blipFill>
            <p:spPr bwMode="auto">
              <a:xfrm>
                <a:off x="6963786" y="2465674"/>
                <a:ext cx="4360428" cy="2223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テキスト ボックス 28"/>
              <p:cNvSpPr txBox="1"/>
              <p:nvPr/>
            </p:nvSpPr>
            <p:spPr>
              <a:xfrm>
                <a:off x="5263246" y="405648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Output-A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0" name="ホームベース 29"/>
              <p:cNvSpPr/>
              <p:nvPr/>
            </p:nvSpPr>
            <p:spPr>
              <a:xfrm>
                <a:off x="6412090" y="4188284"/>
                <a:ext cx="550605" cy="169417"/>
              </a:xfrm>
              <a:prstGeom prst="homePlate">
                <a:avLst/>
              </a:prstGeom>
              <a:solidFill>
                <a:srgbClr val="DB0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6970892" y="4081712"/>
                <a:ext cx="4327370" cy="323987"/>
              </a:xfrm>
              <a:prstGeom prst="rect">
                <a:avLst/>
              </a:prstGeom>
              <a:noFill/>
              <a:ln>
                <a:solidFill>
                  <a:srgbClr val="DB001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6962695" y="2699843"/>
                <a:ext cx="4332082" cy="32398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4867571" y="2648932"/>
                <a:ext cx="15910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/>
                  <a:t>Transducer-A</a:t>
                </a:r>
                <a:endParaRPr kumimoji="1" lang="ja-JP" altLang="en-US" sz="2000" dirty="0"/>
              </a:p>
            </p:txBody>
          </p:sp>
          <p:sp>
            <p:nvSpPr>
              <p:cNvPr id="34" name="ホームベース 33"/>
              <p:cNvSpPr/>
              <p:nvPr/>
            </p:nvSpPr>
            <p:spPr>
              <a:xfrm>
                <a:off x="6407276" y="2776443"/>
                <a:ext cx="550605" cy="169417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3052" y="1694376"/>
                <a:ext cx="6084887" cy="7858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" name="グループ化 36"/>
            <p:cNvGrpSpPr/>
            <p:nvPr/>
          </p:nvGrpSpPr>
          <p:grpSpPr>
            <a:xfrm>
              <a:off x="2650405" y="3511811"/>
              <a:ext cx="6520582" cy="3013533"/>
              <a:chOff x="2650405" y="3317857"/>
              <a:chExt cx="6520582" cy="3013533"/>
            </a:xfrm>
          </p:grpSpPr>
          <p:pic>
            <p:nvPicPr>
              <p:cNvPr id="21" name="Picture 2" descr="C:\Users\murata\Google ドライブ１\BIOMOD2014\実験 (1)\AthenB BthenA (ES)\1006\Bio-Rad 2014-10-06 19hr 45min(BA)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03" t="30060" r="15427" b="18829"/>
              <a:stretch/>
            </p:blipFill>
            <p:spPr bwMode="auto">
              <a:xfrm>
                <a:off x="4751623" y="4081445"/>
                <a:ext cx="4346018" cy="2249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テキスト ボックス 22"/>
              <p:cNvSpPr txBox="1"/>
              <p:nvPr/>
            </p:nvSpPr>
            <p:spPr>
              <a:xfrm>
                <a:off x="3054250" y="573094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Output-A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4" name="ホームベース 23"/>
              <p:cNvSpPr/>
              <p:nvPr/>
            </p:nvSpPr>
            <p:spPr>
              <a:xfrm>
                <a:off x="4203094" y="5862745"/>
                <a:ext cx="550605" cy="169417"/>
              </a:xfrm>
              <a:prstGeom prst="homePlate">
                <a:avLst/>
              </a:prstGeom>
              <a:solidFill>
                <a:srgbClr val="DB0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6289501" y="5778779"/>
                <a:ext cx="2791567" cy="323987"/>
              </a:xfrm>
              <a:prstGeom prst="rect">
                <a:avLst/>
              </a:prstGeom>
              <a:noFill/>
              <a:ln>
                <a:solidFill>
                  <a:srgbClr val="DB001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4753699" y="4252683"/>
                <a:ext cx="4332082" cy="32398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2650405" y="4239941"/>
                <a:ext cx="15910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/>
                  <a:t>Transducer-A</a:t>
                </a:r>
                <a:endParaRPr kumimoji="1" lang="ja-JP" altLang="en-US" sz="2000" dirty="0"/>
              </a:p>
            </p:txBody>
          </p:sp>
          <p:sp>
            <p:nvSpPr>
              <p:cNvPr id="28" name="ホームベース 27"/>
              <p:cNvSpPr/>
              <p:nvPr/>
            </p:nvSpPr>
            <p:spPr>
              <a:xfrm>
                <a:off x="4198280" y="4352460"/>
                <a:ext cx="550605" cy="169417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8962" y="3317857"/>
                <a:ext cx="6042025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9" name="テキスト ボックス 38"/>
            <p:cNvSpPr txBox="1"/>
            <p:nvPr/>
          </p:nvSpPr>
          <p:spPr>
            <a:xfrm>
              <a:off x="5292080" y="2996952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/>
                <a:t>Input-</a:t>
              </a:r>
              <a:r>
                <a:rPr lang="en-US" altLang="ja-JP" sz="3200" b="1" dirty="0" smtClean="0">
                  <a:solidFill>
                    <a:srgbClr val="6BBF3F"/>
                  </a:solidFill>
                </a:rPr>
                <a:t>B</a:t>
              </a:r>
              <a:r>
                <a:rPr lang="en-US" altLang="ja-JP" sz="3200" b="1" dirty="0">
                  <a:solidFill>
                    <a:srgbClr val="DB0015"/>
                  </a:solidFill>
                </a:rPr>
                <a:t>A</a:t>
              </a:r>
              <a:endParaRPr kumimoji="1" lang="ja-JP" altLang="en-US" sz="3200" b="1" dirty="0">
                <a:solidFill>
                  <a:srgbClr val="6BBF3F"/>
                </a:solidFill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5292080" y="-540151"/>
              <a:ext cx="22322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/>
                <a:t>Input-</a:t>
              </a:r>
              <a:r>
                <a:rPr lang="en-US" altLang="ja-JP" sz="3200" b="1" dirty="0">
                  <a:solidFill>
                    <a:srgbClr val="DB0015"/>
                  </a:solidFill>
                </a:rPr>
                <a:t>A</a:t>
              </a:r>
              <a:r>
                <a:rPr lang="en-US" altLang="ja-JP" sz="3200" b="1" dirty="0">
                  <a:solidFill>
                    <a:srgbClr val="6BBF3F"/>
                  </a:solidFill>
                </a:rPr>
                <a:t>B</a:t>
              </a:r>
              <a:endParaRPr lang="ja-JP" altLang="en-US" sz="3200" b="1" dirty="0">
                <a:solidFill>
                  <a:srgbClr val="6BBF3F"/>
                </a:solidFill>
              </a:endParaRPr>
            </a:p>
            <a:p>
              <a:pPr algn="ctr"/>
              <a:endParaRPr kumimoji="1" lang="ja-JP" altLang="en-US" sz="3200" b="1" dirty="0">
                <a:solidFill>
                  <a:srgbClr val="6BBF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5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716176" y="-549672"/>
            <a:ext cx="10581104" cy="7407672"/>
            <a:chOff x="-716176" y="-549672"/>
            <a:chExt cx="10581104" cy="7407672"/>
          </a:xfrm>
        </p:grpSpPr>
        <p:pic>
          <p:nvPicPr>
            <p:cNvPr id="3074" name="Picture 2" descr="C:\Users\俊輔\Desktop\図1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0"/>
              <a:ext cx="368864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俊輔\Desktop\図2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352" y="0"/>
              <a:ext cx="35380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右中かっこ 3"/>
            <p:cNvSpPr/>
            <p:nvPr/>
          </p:nvSpPr>
          <p:spPr>
            <a:xfrm>
              <a:off x="755576" y="4358084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右中かっこ 6"/>
            <p:cNvSpPr/>
            <p:nvPr/>
          </p:nvSpPr>
          <p:spPr>
            <a:xfrm>
              <a:off x="755576" y="5013176"/>
              <a:ext cx="288032" cy="63256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右中かっこ 7"/>
            <p:cNvSpPr/>
            <p:nvPr/>
          </p:nvSpPr>
          <p:spPr>
            <a:xfrm>
              <a:off x="6012160" y="5247952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右中かっこ 8"/>
            <p:cNvSpPr/>
            <p:nvPr/>
          </p:nvSpPr>
          <p:spPr>
            <a:xfrm>
              <a:off x="6012160" y="4212580"/>
              <a:ext cx="288032" cy="47525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1115616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7.908682</a:t>
              </a:r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115616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0.787826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92.091318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372200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90.85057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372200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0.789565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9.149427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2" name="テキスト ボックス 1"/>
            <p:cNvSpPr txBox="1"/>
            <p:nvPr/>
          </p:nvSpPr>
          <p:spPr>
            <a:xfrm>
              <a:off x="-716176" y="-549672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2</a:t>
              </a:r>
              <a:endParaRPr kumimoji="1" lang="ja-JP" altLang="en-US" sz="32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39112" y="-549671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4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784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964819"/>
              </p:ext>
            </p:extLst>
          </p:nvPr>
        </p:nvGraphicFramePr>
        <p:xfrm>
          <a:off x="-2409549" y="683171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432826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8784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664" y="1196752"/>
            <a:ext cx="682148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92610"/>
            <a:ext cx="682783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9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2676889"/>
              </p:ext>
            </p:extLst>
          </p:nvPr>
        </p:nvGraphicFramePr>
        <p:xfrm>
          <a:off x="-1692696" y="764704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678504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69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08545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688" y="1371600"/>
            <a:ext cx="682783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8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1824012" y="2903736"/>
            <a:ext cx="6122499" cy="1573446"/>
            <a:chOff x="-1824012" y="2903736"/>
            <a:chExt cx="6122499" cy="1573446"/>
          </a:xfrm>
        </p:grpSpPr>
        <p:pic>
          <p:nvPicPr>
            <p:cNvPr id="1028" name="Picture 4" descr="C:\Users\murata\Google ドライブ１\BIOMOD2014\実験 (1)\AthenB BthenA (ES)\1006\Bio-Rad 2014-10-06 21hr 34min(AB)gree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41382" r="24593" b="48495"/>
            <a:stretch/>
          </p:blipFill>
          <p:spPr bwMode="auto">
            <a:xfrm>
              <a:off x="-108520" y="3667100"/>
              <a:ext cx="4407006" cy="785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86400" y="2903736"/>
              <a:ext cx="6084887" cy="785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-1820669" y="40770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ホームベース 8"/>
            <p:cNvSpPr/>
            <p:nvPr/>
          </p:nvSpPr>
          <p:spPr>
            <a:xfrm>
              <a:off x="-671825" y="4208874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-108521" y="4108670"/>
              <a:ext cx="4407007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-108520" y="3715006"/>
              <a:ext cx="4407007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-1824012" y="367696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4" name="ホームベース 13"/>
            <p:cNvSpPr/>
            <p:nvPr/>
          </p:nvSpPr>
          <p:spPr>
            <a:xfrm>
              <a:off x="-675168" y="3808764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4499992" y="2900833"/>
            <a:ext cx="6256808" cy="1660235"/>
            <a:chOff x="4499992" y="2900833"/>
            <a:chExt cx="6256808" cy="1660235"/>
          </a:xfrm>
        </p:grpSpPr>
        <p:pic>
          <p:nvPicPr>
            <p:cNvPr id="1029" name="Picture 5" descr="C:\Users\murata\Google ドライブ１\BIOMOD2014\実験 (1)\AthenB BthenA (ES)\1006\Bio-Rad 2014-10-06 21hr 43min(BA)green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8" t="42802" r="44794" b="47970"/>
            <a:stretch/>
          </p:blipFill>
          <p:spPr bwMode="auto">
            <a:xfrm>
              <a:off x="6328800" y="3670424"/>
              <a:ext cx="4428000" cy="8309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2900833"/>
              <a:ext cx="6243637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607432" y="416095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5756276" y="429276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319580" y="4179314"/>
              <a:ext cx="4437220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319581" y="3798892"/>
              <a:ext cx="4437219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604089" y="376084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5752933" y="3892650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9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グラフ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932866"/>
              </p:ext>
            </p:extLst>
          </p:nvPr>
        </p:nvGraphicFramePr>
        <p:xfrm>
          <a:off x="827087" y="0"/>
          <a:ext cx="7542584" cy="4186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77072"/>
            <a:ext cx="754697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39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3630</TotalTime>
  <Words>1416</Words>
  <Application>Microsoft Office PowerPoint</Application>
  <PresentationFormat>画面に合わせる (4:3)</PresentationFormat>
  <Paragraphs>835</Paragraphs>
  <Slides>74</Slides>
  <Notes>11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74</vt:i4>
      </vt:variant>
    </vt:vector>
  </HeadingPairs>
  <TitlesOfParts>
    <vt:vector size="75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118</cp:revision>
  <dcterms:created xsi:type="dcterms:W3CDTF">2014-09-20T10:36:59Z</dcterms:created>
  <dcterms:modified xsi:type="dcterms:W3CDTF">2014-10-17T12:57:50Z</dcterms:modified>
</cp:coreProperties>
</file>